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7559675" cy="10691813"/>
  <p:notesSz cx="6780213" cy="99107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90538" indent="-333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81075" indent="-66675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471613" indent="-100013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962150" indent="-13335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36">
          <p15:clr>
            <a:srgbClr val="A4A3A4"/>
          </p15:clr>
        </p15:guide>
        <p15:guide id="2" pos="2381">
          <p15:clr>
            <a:srgbClr val="A4A3A4"/>
          </p15:clr>
        </p15:guide>
        <p15:guide id="3" pos="1058">
          <p15:clr>
            <a:srgbClr val="A4A3A4"/>
          </p15:clr>
        </p15:guide>
        <p15:guide id="4" pos="37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1"/>
    <a:srgbClr val="00FF00"/>
    <a:srgbClr val="007E00"/>
    <a:srgbClr val="A7FFA7"/>
    <a:srgbClr val="006600"/>
    <a:srgbClr val="CDFFCD"/>
    <a:srgbClr val="0099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856" y="96"/>
      </p:cViewPr>
      <p:guideLst>
        <p:guide orient="horz" pos="5336"/>
        <p:guide pos="2381"/>
        <p:guide pos="1058"/>
        <p:guide pos="3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5" tIns="46027" rIns="92055" bIns="4602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BC592CF7-5A48-4BAE-B92A-FDB372CFCD4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0282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46EF6-51D6-4EDA-B210-CA88A4296B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417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3726-8ED8-4474-81AC-73A0D9EEF96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059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8F6E5-91C4-4C7D-A7CB-04A7523AAC9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708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6D8F-3586-493C-86E8-4E609110531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242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686AB-928A-4E3F-9E56-D0072DF248F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711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0EC5B-CC49-447B-A676-0DBBD36258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294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DEA8F-379F-4BCD-8E65-3E46A91CA33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129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0FB9A-39D0-4197-A942-1C31B04FD9E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6682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F4A95-0D22-49B0-8988-93D21C1AA5E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492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21B7F-5DA1-4CC7-9420-DCA46BB6EE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996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rtlCol="0">
            <a:normAutofit/>
          </a:bodyPr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4F28A-9B43-47E0-AFB0-62EE80F1F00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903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196BAC-C195-4903-BF06-259892C10B7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8913" indent="-188913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563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388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213" indent="-188913" algn="l" defTabSz="755650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55"/>
          <p:cNvSpPr>
            <a:spLocks noChangeArrowheads="1"/>
          </p:cNvSpPr>
          <p:nvPr/>
        </p:nvSpPr>
        <p:spPr bwMode="auto">
          <a:xfrm>
            <a:off x="892175" y="663575"/>
            <a:ext cx="5853113" cy="21066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de-DE" altLang="de-DE" sz="2458" b="1" dirty="0" smtClean="0">
                <a:latin typeface="Tahoma" panose="020B0604030504040204" pitchFamily="34" charset="0"/>
              </a:rPr>
              <a:t>Leitbetriebe Ökologischer Landbau </a:t>
            </a:r>
            <a:br>
              <a:rPr lang="de-DE" altLang="de-DE" sz="2458" b="1" dirty="0" smtClean="0">
                <a:latin typeface="Tahoma" panose="020B0604030504040204" pitchFamily="34" charset="0"/>
              </a:rPr>
            </a:br>
            <a:r>
              <a:rPr lang="de-DE" altLang="de-DE" sz="2458" b="1" dirty="0" smtClean="0">
                <a:latin typeface="Tahoma" panose="020B0604030504040204" pitchFamily="34" charset="0"/>
              </a:rPr>
              <a:t>in Nordrhein-Westfalen</a:t>
            </a:r>
            <a:r>
              <a:rPr lang="de-DE" altLang="de-DE" sz="2663" b="1" dirty="0" smtClean="0">
                <a:latin typeface="Tahoma" panose="020B0604030504040204" pitchFamily="34" charset="0"/>
              </a:rPr>
              <a:t/>
            </a:r>
            <a:br>
              <a:rPr lang="de-DE" altLang="de-DE" sz="2663" b="1" dirty="0" smtClean="0">
                <a:latin typeface="Tahoma" panose="020B0604030504040204" pitchFamily="34" charset="0"/>
              </a:rPr>
            </a:br>
            <a:r>
              <a:rPr lang="de-DE" altLang="de-DE" sz="2663" b="1" dirty="0" smtClean="0">
                <a:latin typeface="Tahoma" panose="020B0604030504040204" pitchFamily="34" charset="0"/>
              </a:rPr>
              <a:t/>
            </a:r>
            <a:br>
              <a:rPr lang="de-DE" altLang="de-DE" sz="2663" b="1" dirty="0" smtClean="0">
                <a:latin typeface="Tahoma" panose="020B0604030504040204" pitchFamily="34" charset="0"/>
              </a:rPr>
            </a:br>
            <a:r>
              <a:rPr lang="de-DE" altLang="de-DE" sz="2663" b="1" dirty="0" smtClean="0">
                <a:latin typeface="Tahoma" panose="020B0604030504040204" pitchFamily="34" charset="0"/>
              </a:rPr>
              <a:t> </a:t>
            </a:r>
            <a:r>
              <a:rPr lang="de-DE" altLang="de-DE" sz="3277" b="1" dirty="0" smtClean="0">
                <a:latin typeface="Tahoma" panose="020B0604030504040204" pitchFamily="34" charset="0"/>
              </a:rPr>
              <a:t>Versuchsbericht </a:t>
            </a:r>
            <a:r>
              <a:rPr lang="de-DE" altLang="de-DE" sz="3277" b="1" dirty="0" smtClean="0">
                <a:latin typeface="Tahoma" panose="020B0604030504040204" pitchFamily="34" charset="0"/>
              </a:rPr>
              <a:t>2022</a:t>
            </a:r>
            <a:endParaRPr lang="de-DE" altLang="de-DE" sz="2663" b="1" dirty="0" smtClean="0">
              <a:solidFill>
                <a:srgbClr val="00FF0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06425" y="2927350"/>
            <a:ext cx="6294438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indent="-1905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Tx/>
              <a:buChar char="•"/>
              <a:defRPr/>
            </a:pPr>
            <a:endParaRPr lang="de-DE" altLang="de-DE" sz="3277" b="1" dirty="0" smtClean="0">
              <a:latin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de-DE" altLang="de-DE" sz="3277" b="1" dirty="0" smtClean="0">
                <a:latin typeface="Arial" panose="020B0604020202020204" pitchFamily="34" charset="0"/>
              </a:rPr>
              <a:t>  </a:t>
            </a:r>
            <a:r>
              <a:rPr lang="de-DE" altLang="de-DE" sz="2868" b="1" dirty="0" smtClean="0">
                <a:latin typeface="Arial" panose="020B0604020202020204" pitchFamily="34" charset="0"/>
              </a:rPr>
              <a:t>Versuche</a:t>
            </a:r>
          </a:p>
          <a:p>
            <a:pPr lvl="1">
              <a:buFontTx/>
              <a:buChar char="•"/>
              <a:defRPr/>
            </a:pPr>
            <a:endParaRPr lang="de-DE" altLang="de-DE" sz="2868" b="1" dirty="0" smtClean="0">
              <a:latin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de-DE" altLang="de-DE" sz="2868" b="1" dirty="0" smtClean="0">
                <a:latin typeface="Arial" panose="020B0604020202020204" pitchFamily="34" charset="0"/>
              </a:rPr>
              <a:t>  Erhebungen</a:t>
            </a:r>
          </a:p>
          <a:p>
            <a:pPr lvl="1">
              <a:buFontTx/>
              <a:buChar char="•"/>
              <a:defRPr/>
            </a:pPr>
            <a:endParaRPr lang="de-DE" altLang="de-DE" sz="2868" b="1" dirty="0" smtClean="0">
              <a:latin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de-DE" altLang="de-DE" sz="2868" b="1" dirty="0" smtClean="0">
                <a:latin typeface="Arial" panose="020B0604020202020204" pitchFamily="34" charset="0"/>
              </a:rPr>
              <a:t>  Demonstrationsvorhaben</a:t>
            </a:r>
            <a:br>
              <a:rPr lang="de-DE" altLang="de-DE" sz="2868" b="1" dirty="0" smtClean="0">
                <a:latin typeface="Arial" panose="020B0604020202020204" pitchFamily="34" charset="0"/>
              </a:rPr>
            </a:br>
            <a:r>
              <a:rPr lang="de-DE" altLang="de-DE" sz="2868" b="1" dirty="0" smtClean="0">
                <a:latin typeface="Arial" panose="020B0604020202020204" pitchFamily="34" charset="0"/>
              </a:rPr>
              <a:t>   </a:t>
            </a:r>
            <a:br>
              <a:rPr lang="de-DE" altLang="de-DE" sz="2868" b="1" dirty="0" smtClean="0">
                <a:latin typeface="Arial" panose="020B0604020202020204" pitchFamily="34" charset="0"/>
              </a:rPr>
            </a:br>
            <a:r>
              <a:rPr lang="de-DE" altLang="de-DE" sz="2868" b="1" dirty="0" smtClean="0">
                <a:latin typeface="Arial" panose="020B0604020202020204" pitchFamily="34" charset="0"/>
              </a:rPr>
              <a:t/>
            </a:r>
            <a:br>
              <a:rPr lang="de-DE" altLang="de-DE" sz="2868" b="1" dirty="0" smtClean="0">
                <a:latin typeface="Arial" panose="020B0604020202020204" pitchFamily="34" charset="0"/>
              </a:rPr>
            </a:br>
            <a:r>
              <a:rPr lang="de-DE" altLang="de-DE" sz="2868" b="1" dirty="0" smtClean="0">
                <a:latin typeface="Arial" panose="020B0604020202020204" pitchFamily="34" charset="0"/>
              </a:rPr>
              <a:t>   zum Ökologischen Landbau</a:t>
            </a:r>
            <a:br>
              <a:rPr lang="de-DE" altLang="de-DE" sz="2868" b="1" dirty="0" smtClean="0">
                <a:latin typeface="Arial" panose="020B0604020202020204" pitchFamily="34" charset="0"/>
              </a:rPr>
            </a:br>
            <a:r>
              <a:rPr lang="de-DE" altLang="de-DE" sz="2868" b="1" dirty="0" smtClean="0">
                <a:latin typeface="Arial" panose="020B0604020202020204" pitchFamily="34" charset="0"/>
              </a:rPr>
              <a:t> 	in Nordrhein-Westfalen</a:t>
            </a:r>
          </a:p>
        </p:txBody>
      </p:sp>
      <p:pic>
        <p:nvPicPr>
          <p:cNvPr id="3076" name="Picture 332" descr="Logo Kammer NRW 5 cm bre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8826500"/>
            <a:ext cx="28082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8442325"/>
            <a:ext cx="127000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Standarddesign</vt:lpstr>
      <vt:lpstr>PowerPoint-Präsentation</vt:lpstr>
    </vt:vector>
  </TitlesOfParts>
  <Company>IOL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Christoph Stumm</dc:creator>
  <cp:lastModifiedBy>Christoph Stumm</cp:lastModifiedBy>
  <cp:revision>48</cp:revision>
  <cp:lastPrinted>2006-05-11T20:40:16Z</cp:lastPrinted>
  <dcterms:created xsi:type="dcterms:W3CDTF">1998-06-05T11:49:38Z</dcterms:created>
  <dcterms:modified xsi:type="dcterms:W3CDTF">2023-12-02T16:17:06Z</dcterms:modified>
</cp:coreProperties>
</file>