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691813"/>
  <p:notesSz cx="6780213" cy="99107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90538" indent="-33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81075" indent="-66675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471613" indent="-10001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962150" indent="-13335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36">
          <p15:clr>
            <a:srgbClr val="A4A3A4"/>
          </p15:clr>
        </p15:guide>
        <p15:guide id="2" pos="2381">
          <p15:clr>
            <a:srgbClr val="A4A3A4"/>
          </p15:clr>
        </p15:guide>
        <p15:guide id="3" pos="1058">
          <p15:clr>
            <a:srgbClr val="A4A3A4"/>
          </p15:clr>
        </p15:guide>
        <p15:guide id="4" pos="37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1"/>
    <a:srgbClr val="00FF00"/>
    <a:srgbClr val="007E00"/>
    <a:srgbClr val="A7FFA7"/>
    <a:srgbClr val="006600"/>
    <a:srgbClr val="CDFFCD"/>
    <a:srgbClr val="0099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56" y="96"/>
      </p:cViewPr>
      <p:guideLst>
        <p:guide orient="horz" pos="5336"/>
        <p:guide pos="2381"/>
        <p:guide pos="1058"/>
        <p:guide pos="3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41FF4950-B07A-4D42-9BE1-C88C2072ED2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168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0163" y="0"/>
            <a:ext cx="29384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8CCBC-047C-45F0-A97D-2863C74EA913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38250"/>
            <a:ext cx="2363787" cy="3344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68850"/>
            <a:ext cx="5424487" cy="39036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13875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0163" y="9413875"/>
            <a:ext cx="29384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74FD7-37A9-4854-8270-E57F19DA0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28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74FD7-37A9-4854-8270-E57F19DA026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12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14E1-7584-4D9B-97C5-76A8ED2604C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622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339BE-E0F7-4CF0-BDFD-8727AB990AB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72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01689-2A26-46E4-8B68-D706AA9476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783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EA22-A13C-40A9-B1A3-0A6B473BD3B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574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C685-DA15-4440-B740-1567336458C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66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3E2DE-5D83-4A20-93A1-42EBBDD8DE4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814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F7C3-819B-451C-A561-C5004F4B0AA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26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BA91-6D6E-4DE9-AB75-626D6F627B7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33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471E4-4895-447E-8449-3D1E83A03B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73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2D5F3-B2A8-484D-BE5E-C7321B6B31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988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rtlCol="0">
            <a:normAutofit/>
          </a:bodyPr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17666-5450-4749-AAEC-B279D7D919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348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910796-D354-491C-907F-820E96F85E0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8913" indent="-188913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63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388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213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55"/>
          <p:cNvSpPr>
            <a:spLocks noChangeArrowheads="1"/>
          </p:cNvSpPr>
          <p:nvPr/>
        </p:nvSpPr>
        <p:spPr bwMode="auto">
          <a:xfrm>
            <a:off x="828414" y="657297"/>
            <a:ext cx="5853113" cy="21066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de-DE" altLang="de-DE" sz="2458" b="1" dirty="0" smtClean="0">
                <a:latin typeface="Tahoma" panose="020B0604030504040204" pitchFamily="34" charset="0"/>
              </a:rPr>
              <a:t>Leitbetriebe Ökologischer Landbau </a:t>
            </a:r>
            <a:br>
              <a:rPr lang="de-DE" altLang="de-DE" sz="2458" b="1" dirty="0" smtClean="0">
                <a:latin typeface="Tahoma" panose="020B0604030504040204" pitchFamily="34" charset="0"/>
              </a:rPr>
            </a:br>
            <a:r>
              <a:rPr lang="de-DE" altLang="de-DE" sz="2458" b="1" dirty="0" smtClean="0">
                <a:latin typeface="Tahoma" panose="020B0604030504040204" pitchFamily="34" charset="0"/>
              </a:rPr>
              <a:t>in Nordrhein-Westfalen</a:t>
            </a:r>
            <a:r>
              <a:rPr lang="de-DE" altLang="de-DE" sz="2663" b="1" dirty="0" smtClean="0">
                <a:latin typeface="Tahoma" panose="020B0604030504040204" pitchFamily="34" charset="0"/>
              </a:rPr>
              <a:t/>
            </a:r>
            <a:br>
              <a:rPr lang="de-DE" altLang="de-DE" sz="2663" b="1" dirty="0" smtClean="0">
                <a:latin typeface="Tahoma" panose="020B0604030504040204" pitchFamily="34" charset="0"/>
              </a:rPr>
            </a:br>
            <a:r>
              <a:rPr lang="de-DE" altLang="de-DE" sz="2663" b="1" dirty="0" smtClean="0">
                <a:latin typeface="Tahoma" panose="020B0604030504040204" pitchFamily="34" charset="0"/>
              </a:rPr>
              <a:t/>
            </a:r>
            <a:br>
              <a:rPr lang="de-DE" altLang="de-DE" sz="2663" b="1" dirty="0" smtClean="0">
                <a:latin typeface="Tahoma" panose="020B0604030504040204" pitchFamily="34" charset="0"/>
              </a:rPr>
            </a:br>
            <a:r>
              <a:rPr lang="de-DE" altLang="de-DE" sz="2663" b="1" dirty="0" smtClean="0">
                <a:latin typeface="Tahoma" panose="020B0604030504040204" pitchFamily="34" charset="0"/>
              </a:rPr>
              <a:t> </a:t>
            </a:r>
            <a:r>
              <a:rPr lang="de-DE" altLang="de-DE" sz="3277" b="1" dirty="0" smtClean="0">
                <a:latin typeface="Tahoma" panose="020B0604030504040204" pitchFamily="34" charset="0"/>
              </a:rPr>
              <a:t>Versuchsführer </a:t>
            </a:r>
            <a:r>
              <a:rPr lang="de-DE" altLang="de-DE" sz="3277" b="1" dirty="0" smtClean="0">
                <a:latin typeface="Tahoma" panose="020B0604030504040204" pitchFamily="34" charset="0"/>
              </a:rPr>
              <a:t>2025</a:t>
            </a:r>
            <a:endParaRPr lang="de-DE" altLang="de-DE" sz="2663" b="1" dirty="0" smtClean="0">
              <a:solidFill>
                <a:srgbClr val="00FF0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55501" y="3101626"/>
            <a:ext cx="6294438" cy="368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indent="-1905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Tx/>
              <a:buChar char="•"/>
              <a:defRPr/>
            </a:pPr>
            <a:r>
              <a:rPr lang="de-DE" altLang="de-DE" sz="3277" b="1" dirty="0" smtClean="0">
                <a:latin typeface="Arial" panose="020B0604020202020204" pitchFamily="34" charset="0"/>
              </a:rPr>
              <a:t>  </a:t>
            </a:r>
            <a:r>
              <a:rPr lang="de-DE" altLang="de-DE" sz="2868" b="1" dirty="0" smtClean="0">
                <a:latin typeface="Arial" panose="020B0604020202020204" pitchFamily="34" charset="0"/>
              </a:rPr>
              <a:t>Versuche</a:t>
            </a:r>
          </a:p>
          <a:p>
            <a:pPr lvl="1">
              <a:buFontTx/>
              <a:buChar char="•"/>
              <a:defRPr/>
            </a:pPr>
            <a:endParaRPr lang="de-DE" altLang="de-DE" sz="2868" b="1" dirty="0" smtClean="0">
              <a:latin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de-DE" altLang="de-DE" sz="2868" b="1" dirty="0" smtClean="0">
                <a:latin typeface="Arial" panose="020B0604020202020204" pitchFamily="34" charset="0"/>
              </a:rPr>
              <a:t>  Erhebungen</a:t>
            </a:r>
          </a:p>
          <a:p>
            <a:pPr lvl="1">
              <a:buFontTx/>
              <a:buChar char="•"/>
              <a:defRPr/>
            </a:pPr>
            <a:endParaRPr lang="de-DE" altLang="de-DE" sz="2868" b="1" dirty="0" smtClean="0">
              <a:latin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de-DE" altLang="de-DE" sz="2868" b="1" dirty="0" smtClean="0">
                <a:latin typeface="Arial" panose="020B0604020202020204" pitchFamily="34" charset="0"/>
              </a:rPr>
              <a:t>  Demonstrationsvorhaben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  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  zum Ökologischen Landbau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	in Nordrhein-Westfalen</a:t>
            </a:r>
          </a:p>
        </p:txBody>
      </p:sp>
      <p:pic>
        <p:nvPicPr>
          <p:cNvPr id="3076" name="Picture 332" descr="Logo Kammer NRW 5 cm bre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090" y="7512769"/>
            <a:ext cx="33512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925" y="7250067"/>
            <a:ext cx="12700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E8643A15-17B4-43F3-8491-023DDA33E31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66199" y="8884030"/>
            <a:ext cx="826459" cy="95731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C11C9B3E-F3ED-4709-AD7E-98FFF315E88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92397" y="8903927"/>
            <a:ext cx="1798300" cy="89349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C8DF75C9-EF91-4F39-AE05-0C922AA7D9D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86" y="8910070"/>
            <a:ext cx="829673" cy="82967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89916154-6C9B-452D-BFBC-6A399D418D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761" y="8925892"/>
            <a:ext cx="829673" cy="82967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621" y="8893982"/>
            <a:ext cx="918870" cy="947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Standarddesign</vt:lpstr>
      <vt:lpstr>PowerPoint-Präsentation</vt:lpstr>
    </vt:vector>
  </TitlesOfParts>
  <Company>IOL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martin</dc:creator>
  <cp:lastModifiedBy>Christoph Stumm</cp:lastModifiedBy>
  <cp:revision>51</cp:revision>
  <cp:lastPrinted>2006-05-11T20:40:16Z</cp:lastPrinted>
  <dcterms:created xsi:type="dcterms:W3CDTF">1998-06-05T11:49:38Z</dcterms:created>
  <dcterms:modified xsi:type="dcterms:W3CDTF">2025-04-04T13:24:40Z</dcterms:modified>
</cp:coreProperties>
</file>