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7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7FE0B9-3245-4DFC-B471-BED067DA5DF1}" v="12" dt="2025-04-17T13:09:37.0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7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F3D21F-28CE-4784-9978-BA93969468CF}" type="datetimeFigureOut">
              <a:rPr lang="de-DE" smtClean="0"/>
              <a:t>24.04.2025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6700E8-C3EF-472A-A371-AA2B21069D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9431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Hintergrund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2">
            <a:extLst>
              <a:ext uri="{FF2B5EF4-FFF2-40B4-BE49-F238E27FC236}">
                <a16:creationId xmlns:a16="http://schemas.microsoft.com/office/drawing/2014/main" id="{43CB268A-B8CA-4B80-4001-209AF843473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1051200"/>
            <a:ext cx="9144000" cy="5806800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>
                <a:latin typeface="+mn-lt"/>
                <a:ea typeface="Inter" panose="020B0502030000000004"/>
              </a:defRPr>
            </a:lvl1pPr>
          </a:lstStyle>
          <a:p>
            <a:r>
              <a:rPr lang="en-US" err="1"/>
              <a:t>Hier</a:t>
            </a:r>
            <a:r>
              <a:rPr lang="en-US"/>
              <a:t> </a:t>
            </a:r>
            <a:r>
              <a:rPr lang="en-US" err="1"/>
              <a:t>Hintergrundbild</a:t>
            </a:r>
            <a:r>
              <a:rPr lang="en-US"/>
              <a:t> </a:t>
            </a:r>
            <a:r>
              <a:rPr lang="en-US" err="1"/>
              <a:t>einsetzen</a:t>
            </a:r>
            <a:endParaRPr lang="en-US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FB37E02-8543-7EB5-F345-1006371007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049948" y="410283"/>
            <a:ext cx="1799292" cy="363550"/>
          </a:xfrm>
          <a:prstGeom prst="rect">
            <a:avLst/>
          </a:prstGeom>
          <a:effectLst/>
        </p:spPr>
      </p:pic>
      <p:sp>
        <p:nvSpPr>
          <p:cNvPr id="11" name="Untertitel 2">
            <a:extLst>
              <a:ext uri="{FF2B5EF4-FFF2-40B4-BE49-F238E27FC236}">
                <a16:creationId xmlns:a16="http://schemas.microsoft.com/office/drawing/2014/main" id="{79A7B5DB-992A-3914-BE86-01E8BC67B47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6482" y="5651771"/>
            <a:ext cx="7745978" cy="1128408"/>
          </a:xfrm>
          <a:prstGeom prst="rect">
            <a:avLst/>
          </a:prstGeom>
          <a:effectLst/>
        </p:spPr>
        <p:txBody>
          <a:bodyPr/>
          <a:lstStyle>
            <a:lvl1pPr marL="0" indent="0" algn="l">
              <a:buNone/>
              <a:defRPr sz="2300" b="1" i="0">
                <a:solidFill>
                  <a:schemeClr val="bg1"/>
                </a:solidFill>
                <a:latin typeface="+mj-lt"/>
                <a:ea typeface="Inter" panose="020B0502030000000004" pitchFamily="34" charset="0"/>
                <a:cs typeface="Inter" panose="020B05020300000000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Autor und Datum</a:t>
            </a:r>
          </a:p>
          <a:p>
            <a:endParaRPr lang="de-DE"/>
          </a:p>
        </p:txBody>
      </p:sp>
      <p:sp>
        <p:nvSpPr>
          <p:cNvPr id="2" name="Foliennummernplatzhalter 5">
            <a:extLst>
              <a:ext uri="{FF2B5EF4-FFF2-40B4-BE49-F238E27FC236}">
                <a16:creationId xmlns:a16="http://schemas.microsoft.com/office/drawing/2014/main" id="{5EDBD89D-FEB4-644F-C89B-821EA61EE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6086" y="6544625"/>
            <a:ext cx="349797" cy="217306"/>
          </a:xfrm>
          <a:prstGeom prst="rect">
            <a:avLst/>
          </a:prstGeom>
        </p:spPr>
        <p:txBody>
          <a:bodyPr/>
          <a:lstStyle>
            <a:lvl1pPr>
              <a:defRPr sz="800" b="0" i="0">
                <a:latin typeface="+mn-lt"/>
                <a:ea typeface="Inter Light BETA" panose="020B0402030000000004" pitchFamily="34" charset="0"/>
                <a:cs typeface="Inter Light BETA" panose="020B0402030000000004" pitchFamily="34" charset="0"/>
              </a:defRPr>
            </a:lvl1pPr>
          </a:lstStyle>
          <a:p>
            <a:fld id="{6C549F04-3582-5D4C-AF42-DE1C891EFC85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015FCD-C3DF-5FDB-9928-E26FC71D03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6481" y="4090946"/>
            <a:ext cx="8342759" cy="141533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de-DE" sz="5000" b="1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de-DE"/>
              <a:t>Zum Bearbeiten klicken</a:t>
            </a:r>
          </a:p>
        </p:txBody>
      </p:sp>
    </p:spTree>
    <p:extLst>
      <p:ext uri="{BB962C8B-B14F-4D97-AF65-F5344CB8AC3E}">
        <p14:creationId xmlns:p14="http://schemas.microsoft.com/office/powerpoint/2010/main" val="1239878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+ Untertitel + 2 Spalten, hellgrün u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hteck 23">
            <a:extLst>
              <a:ext uri="{FF2B5EF4-FFF2-40B4-BE49-F238E27FC236}">
                <a16:creationId xmlns:a16="http://schemas.microsoft.com/office/drawing/2014/main" id="{270CFD18-0985-3076-3D9E-C018430E9EDB}"/>
              </a:ext>
            </a:extLst>
          </p:cNvPr>
          <p:cNvSpPr/>
          <p:nvPr userDrawn="1"/>
        </p:nvSpPr>
        <p:spPr>
          <a:xfrm>
            <a:off x="1" y="6455192"/>
            <a:ext cx="9143999" cy="408865"/>
          </a:xfrm>
          <a:prstGeom prst="rect">
            <a:avLst/>
          </a:prstGeom>
          <a:gradFill flip="none" rotWithShape="1">
            <a:gsLst>
              <a:gs pos="0">
                <a:srgbClr val="B0CB1F"/>
              </a:gs>
              <a:gs pos="55000">
                <a:srgbClr val="EFF0BA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>
              <a:latin typeface="Inter" panose="020B0502030000000004" pitchFamily="34" charset="0"/>
              <a:ea typeface="Inter" panose="020B0502030000000004" pitchFamily="34" charset="0"/>
              <a:cs typeface="Inter" panose="020B0502030000000004" pitchFamily="34" charset="0"/>
            </a:endParaRP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5DFA17-187B-1D4E-ABA5-EC66F57351E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 i="0">
                <a:latin typeface="+mn-lt"/>
                <a:ea typeface="Inter Semi Bold" panose="020B0502030000000004"/>
                <a:cs typeface="Inter Semi Bold" panose="020B0502030000000004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Zum Bearbeiten klicken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4888D9F-A26D-2B49-A3B6-93D997FE97EC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latin typeface="+mn-lt"/>
                <a:ea typeface="Inter" panose="020B0502030000000004" pitchFamily="34" charset="0"/>
                <a:cs typeface="Inter" panose="020B05020300000000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 b="0" i="0">
                <a:latin typeface="+mn-lt"/>
                <a:ea typeface="Inter" panose="020B0502030000000004" pitchFamily="34" charset="0"/>
                <a:cs typeface="Inter" panose="020B0502030000000004" pitchFamily="34" charset="0"/>
              </a:defRPr>
            </a:lvl2pPr>
            <a:lvl3pPr>
              <a:defRPr sz="1800" b="0" i="0">
                <a:latin typeface="+mn-lt"/>
                <a:ea typeface="Inter" panose="020B0502030000000004" pitchFamily="34" charset="0"/>
                <a:cs typeface="Inter" panose="020B0502030000000004" pitchFamily="34" charset="0"/>
              </a:defRPr>
            </a:lvl3pPr>
            <a:lvl4pPr>
              <a:defRPr sz="1800" b="0" i="0">
                <a:latin typeface="+mn-lt"/>
                <a:ea typeface="Inter" panose="020B0502030000000004" pitchFamily="34" charset="0"/>
                <a:cs typeface="Inter" panose="020B0502030000000004" pitchFamily="34" charset="0"/>
              </a:defRPr>
            </a:lvl4pPr>
            <a:lvl5pPr>
              <a:defRPr sz="1800" b="0" i="0">
                <a:latin typeface="+mn-lt"/>
                <a:ea typeface="Inter" panose="020B0502030000000004" pitchFamily="34" charset="0"/>
                <a:cs typeface="Inter" panose="020B0502030000000004" pitchFamily="34" charset="0"/>
              </a:defRPr>
            </a:lvl5pPr>
          </a:lstStyle>
          <a:p>
            <a:pPr lvl="0"/>
            <a:r>
              <a:rPr lang="de-DE" noProof="0"/>
              <a:t>Zum Bearbeiten klicken</a:t>
            </a:r>
          </a:p>
          <a:p>
            <a:pPr lvl="1"/>
            <a:r>
              <a:rPr lang="de-DE" noProof="0"/>
              <a:t>Zweites Level</a:t>
            </a:r>
          </a:p>
          <a:p>
            <a:pPr lvl="2"/>
            <a:r>
              <a:rPr lang="de-DE" noProof="0"/>
              <a:t>Drittes Level</a:t>
            </a:r>
          </a:p>
          <a:p>
            <a:pPr lvl="3"/>
            <a:r>
              <a:rPr lang="de-DE" noProof="0"/>
              <a:t>Viertes Level</a:t>
            </a:r>
          </a:p>
          <a:p>
            <a:pPr lvl="4"/>
            <a:r>
              <a:rPr lang="de-DE" noProof="0"/>
              <a:t>Fünftes Level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4BA2521-A8BF-A94B-BB6E-7CDF6D7E480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 i="0">
                <a:latin typeface="+mn-lt"/>
                <a:ea typeface="Cal"/>
                <a:cs typeface="C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Zum Bearbeiten klicken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7ABF668-5957-BE45-9318-73367C583B57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+mn-lt"/>
                <a:ea typeface="Inter" panose="020B0502030000000004" pitchFamily="34" charset="0"/>
                <a:cs typeface="Inter" panose="020B0502030000000004" pitchFamily="34" charset="0"/>
              </a:defRPr>
            </a:lvl1pPr>
            <a:lvl2pPr>
              <a:defRPr sz="1800" b="0" i="0">
                <a:latin typeface="+mn-lt"/>
                <a:ea typeface="Inter" panose="020B0502030000000004" pitchFamily="34" charset="0"/>
                <a:cs typeface="Inter" panose="020B0502030000000004" pitchFamily="34" charset="0"/>
              </a:defRPr>
            </a:lvl2pPr>
            <a:lvl3pPr>
              <a:defRPr sz="1800" b="0" i="0">
                <a:latin typeface="+mn-lt"/>
                <a:ea typeface="Inter" panose="020B0502030000000004" pitchFamily="34" charset="0"/>
                <a:cs typeface="Inter" panose="020B0502030000000004" pitchFamily="34" charset="0"/>
              </a:defRPr>
            </a:lvl3pPr>
            <a:lvl4pPr>
              <a:defRPr sz="1800" b="0" i="0">
                <a:latin typeface="+mn-lt"/>
                <a:ea typeface="Inter" panose="020B0502030000000004" pitchFamily="34" charset="0"/>
                <a:cs typeface="Inter" panose="020B0502030000000004" pitchFamily="34" charset="0"/>
              </a:defRPr>
            </a:lvl4pPr>
            <a:lvl5pPr>
              <a:defRPr sz="1800" b="0" i="0">
                <a:latin typeface="+mn-lt"/>
                <a:ea typeface="Inter" panose="020B0502030000000004" pitchFamily="34" charset="0"/>
                <a:cs typeface="Inter" panose="020B0502030000000004" pitchFamily="34" charset="0"/>
              </a:defRPr>
            </a:lvl5pPr>
          </a:lstStyle>
          <a:p>
            <a:pPr lvl="0"/>
            <a:r>
              <a:rPr lang="de-DE" noProof="0"/>
              <a:t>Zum Bearbeiten klicken</a:t>
            </a:r>
          </a:p>
          <a:p>
            <a:pPr lvl="1"/>
            <a:r>
              <a:rPr lang="de-DE" noProof="0"/>
              <a:t>Zweites Level</a:t>
            </a:r>
          </a:p>
          <a:p>
            <a:pPr lvl="2"/>
            <a:r>
              <a:rPr lang="de-DE" noProof="0"/>
              <a:t>Drittes Level</a:t>
            </a:r>
          </a:p>
          <a:p>
            <a:pPr lvl="3"/>
            <a:r>
              <a:rPr lang="de-DE" noProof="0"/>
              <a:t>Viertes Level</a:t>
            </a:r>
          </a:p>
          <a:p>
            <a:pPr lvl="4"/>
            <a:r>
              <a:rPr lang="de-DE" noProof="0"/>
              <a:t>Fünftes Level</a:t>
            </a:r>
          </a:p>
        </p:txBody>
      </p:sp>
      <p:sp>
        <p:nvSpPr>
          <p:cNvPr id="17" name="Foliennummernplatzhalter 5">
            <a:extLst>
              <a:ext uri="{FF2B5EF4-FFF2-40B4-BE49-F238E27FC236}">
                <a16:creationId xmlns:a16="http://schemas.microsoft.com/office/drawing/2014/main" id="{A20DC20C-7B90-1E4D-BEF1-82E533F57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6086" y="6544625"/>
            <a:ext cx="349797" cy="217306"/>
          </a:xfrm>
          <a:prstGeom prst="rect">
            <a:avLst/>
          </a:prstGeom>
        </p:spPr>
        <p:txBody>
          <a:bodyPr/>
          <a:lstStyle>
            <a:lvl1pPr>
              <a:defRPr sz="800" b="0" i="0">
                <a:latin typeface="+mn-lt"/>
                <a:ea typeface="Inter Light BETA" panose="020B0402030000000004" pitchFamily="34" charset="0"/>
                <a:cs typeface="Inter Light BETA" panose="020B0402030000000004" pitchFamily="34" charset="0"/>
              </a:defRPr>
            </a:lvl1pPr>
          </a:lstStyle>
          <a:p>
            <a:fld id="{6C549F04-3582-5D4C-AF42-DE1C891EFC85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23" name="Grafik 22">
            <a:extLst>
              <a:ext uri="{FF2B5EF4-FFF2-40B4-BE49-F238E27FC236}">
                <a16:creationId xmlns:a16="http://schemas.microsoft.com/office/drawing/2014/main" id="{EFE5D70E-EC6F-5707-2236-6A0DBCF087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049948" y="410283"/>
            <a:ext cx="1799292" cy="363550"/>
          </a:xfrm>
          <a:prstGeom prst="rect">
            <a:avLst/>
          </a:prstGeom>
          <a:effectLst/>
        </p:spPr>
      </p:pic>
      <p:sp>
        <p:nvSpPr>
          <p:cNvPr id="13" name="Textplatzhalter 6">
            <a:extLst>
              <a:ext uri="{FF2B5EF4-FFF2-40B4-BE49-F238E27FC236}">
                <a16:creationId xmlns:a16="http://schemas.microsoft.com/office/drawing/2014/main" id="{1E0D98FA-0BF7-3327-7040-19C0941DB37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8650" y="814927"/>
            <a:ext cx="4688785" cy="400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1" i="0">
                <a:latin typeface="+mn-lt"/>
                <a:ea typeface="Inter Semi Bold" panose="020B0502030000000004" pitchFamily="34" charset="0"/>
              </a:defRPr>
            </a:lvl1pPr>
            <a:lvl2pPr>
              <a:defRPr b="1" i="0">
                <a:latin typeface="Inter" panose="020B0502030000000004" pitchFamily="34" charset="0"/>
                <a:ea typeface="Inter" panose="020B0502030000000004" pitchFamily="34" charset="0"/>
              </a:defRPr>
            </a:lvl2pPr>
            <a:lvl3pPr>
              <a:defRPr b="1" i="0">
                <a:latin typeface="Inter" panose="020B0502030000000004" pitchFamily="34" charset="0"/>
                <a:ea typeface="Inter" panose="020B0502030000000004" pitchFamily="34" charset="0"/>
              </a:defRPr>
            </a:lvl3pPr>
            <a:lvl4pPr>
              <a:defRPr b="1" i="0">
                <a:latin typeface="Inter" panose="020B0502030000000004" pitchFamily="34" charset="0"/>
                <a:ea typeface="Inter" panose="020B0502030000000004" pitchFamily="34" charset="0"/>
              </a:defRPr>
            </a:lvl4pPr>
            <a:lvl5pPr>
              <a:defRPr b="1" i="0">
                <a:latin typeface="Inter" panose="020B0502030000000004" pitchFamily="34" charset="0"/>
                <a:ea typeface="Inter" panose="020B0502030000000004" pitchFamily="34" charset="0"/>
              </a:defRPr>
            </a:lvl5pPr>
          </a:lstStyle>
          <a:p>
            <a:pPr lvl="0"/>
            <a:r>
              <a:rPr lang="de-DE"/>
              <a:t>Zum Bearbeiten klicken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54E9FB85-57C4-E2DA-F964-F0C6D5D626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337090"/>
            <a:ext cx="4704454" cy="47783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de-DE" sz="3200" i="0" dirty="0">
                <a:solidFill>
                  <a:srgbClr val="009F47"/>
                </a:solidFill>
                <a:ea typeface="Inter" panose="020B0502030000000004" pitchFamily="34" charset="0"/>
                <a:cs typeface="+mn-cs"/>
              </a:defRPr>
            </a:lvl1pPr>
          </a:lstStyle>
          <a:p>
            <a:pPr lvl="0"/>
            <a:r>
              <a:rPr lang="de-DE"/>
              <a:t>Zum Bearbeiten klicken</a:t>
            </a:r>
          </a:p>
        </p:txBody>
      </p:sp>
    </p:spTree>
    <p:extLst>
      <p:ext uri="{BB962C8B-B14F-4D97-AF65-F5344CB8AC3E}">
        <p14:creationId xmlns:p14="http://schemas.microsoft.com/office/powerpoint/2010/main" val="1046649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leines Bild + Text, hellgrü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FCCBB41D-CE0C-885C-61B2-20DAC97A3BB5}"/>
              </a:ext>
            </a:extLst>
          </p:cNvPr>
          <p:cNvSpPr/>
          <p:nvPr userDrawn="1"/>
        </p:nvSpPr>
        <p:spPr>
          <a:xfrm rot="10800000">
            <a:off x="1" y="1971815"/>
            <a:ext cx="2891672" cy="2800101"/>
          </a:xfrm>
          <a:prstGeom prst="rect">
            <a:avLst/>
          </a:prstGeom>
          <a:gradFill flip="none" rotWithShape="1">
            <a:gsLst>
              <a:gs pos="100000">
                <a:srgbClr val="B0CB1F"/>
              </a:gs>
              <a:gs pos="55000">
                <a:srgbClr val="EFF0BA"/>
              </a:gs>
              <a:gs pos="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>
              <a:latin typeface="Inter" panose="020B0502030000000004" pitchFamily="34" charset="0"/>
              <a:ea typeface="Inter" panose="020B0502030000000004" pitchFamily="34" charset="0"/>
              <a:cs typeface="Inter" panose="020B0502030000000004" pitchFamily="34" charset="0"/>
            </a:endParaRP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BF26A2C1-412D-124B-A0A2-8FB3EE4DC46C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247763" y="2372570"/>
            <a:ext cx="2396456" cy="211286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900" b="0" i="0">
                <a:latin typeface="+mj-lt"/>
                <a:ea typeface="Inter" panose="020B0502030000000004" pitchFamily="34" charset="0"/>
                <a:cs typeface="Inter" panose="020B0502030000000004" pitchFamily="34" charset="0"/>
              </a:defRPr>
            </a:lvl1pPr>
            <a:lvl2pPr marL="171450" indent="0">
              <a:buNone/>
              <a:defRPr sz="1050"/>
            </a:lvl2pPr>
            <a:lvl3pPr marL="342900" indent="0">
              <a:buNone/>
              <a:defRPr sz="900"/>
            </a:lvl3pPr>
            <a:lvl4pPr marL="514350" indent="0">
              <a:buNone/>
              <a:defRPr sz="750"/>
            </a:lvl4pPr>
            <a:lvl5pPr marL="685800" indent="0">
              <a:buNone/>
              <a:defRPr sz="750"/>
            </a:lvl5pPr>
            <a:lvl6pPr marL="857250" indent="0">
              <a:buNone/>
              <a:defRPr sz="750"/>
            </a:lvl6pPr>
            <a:lvl7pPr marL="1028700" indent="0">
              <a:buNone/>
              <a:defRPr sz="750"/>
            </a:lvl7pPr>
            <a:lvl8pPr marL="1200150" indent="0">
              <a:buNone/>
              <a:defRPr sz="750"/>
            </a:lvl8pPr>
            <a:lvl9pPr marL="1371600" indent="0">
              <a:buNone/>
              <a:defRPr sz="750"/>
            </a:lvl9pPr>
          </a:lstStyle>
          <a:p>
            <a:r>
              <a:rPr lang="en-US"/>
              <a:t>Bild </a:t>
            </a:r>
            <a:r>
              <a:rPr lang="en-US" err="1"/>
              <a:t>einfügen</a:t>
            </a:r>
            <a:endParaRPr lang="en-US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809208F2-C417-5A6B-B1E6-9441132436A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3700003" y="2546745"/>
            <a:ext cx="4527182" cy="2225171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>
              <a:buNone/>
              <a:defRPr sz="1800" b="0" i="0">
                <a:latin typeface="+mn-lt"/>
                <a:ea typeface="Inter" panose="020B0502030000000004" pitchFamily="34" charset="0"/>
                <a:cs typeface="Inter" panose="020B0502030000000004" pitchFamily="34" charset="0"/>
              </a:defRPr>
            </a:lvl1pPr>
            <a:lvl2pPr marL="171450" indent="0">
              <a:buNone/>
              <a:defRPr sz="450"/>
            </a:lvl2pPr>
            <a:lvl3pPr marL="342900" indent="0">
              <a:buNone/>
              <a:defRPr sz="375"/>
            </a:lvl3pPr>
            <a:lvl4pPr marL="514350" indent="0">
              <a:buNone/>
              <a:defRPr sz="338"/>
            </a:lvl4pPr>
            <a:lvl5pPr marL="685800" indent="0">
              <a:buNone/>
              <a:defRPr sz="338"/>
            </a:lvl5pPr>
            <a:lvl6pPr marL="857250" indent="0">
              <a:buNone/>
              <a:defRPr sz="338"/>
            </a:lvl6pPr>
            <a:lvl7pPr marL="1028700" indent="0">
              <a:buNone/>
              <a:defRPr sz="338"/>
            </a:lvl7pPr>
            <a:lvl8pPr marL="1200150" indent="0">
              <a:buNone/>
              <a:defRPr sz="338"/>
            </a:lvl8pPr>
            <a:lvl9pPr marL="1371600" indent="0">
              <a:buNone/>
              <a:defRPr sz="338"/>
            </a:lvl9pPr>
          </a:lstStyle>
          <a:p>
            <a:pPr lvl="0"/>
            <a:r>
              <a:rPr lang="en-US" err="1"/>
              <a:t>Zum</a:t>
            </a:r>
            <a:r>
              <a:rPr lang="en-US"/>
              <a:t> </a:t>
            </a:r>
            <a:r>
              <a:rPr lang="en-US" err="1"/>
              <a:t>Bearbeiten</a:t>
            </a:r>
            <a:r>
              <a:rPr lang="en-US"/>
              <a:t> </a:t>
            </a:r>
            <a:r>
              <a:rPr lang="en-US" err="1"/>
              <a:t>klicken</a:t>
            </a:r>
            <a:endParaRPr lang="en-US"/>
          </a:p>
        </p:txBody>
      </p:sp>
      <p:sp>
        <p:nvSpPr>
          <p:cNvPr id="8" name="Textplatzhalter 6">
            <a:extLst>
              <a:ext uri="{FF2B5EF4-FFF2-40B4-BE49-F238E27FC236}">
                <a16:creationId xmlns:a16="http://schemas.microsoft.com/office/drawing/2014/main" id="{540EBFE9-A6E7-E5C1-D1B1-495AB0251BA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8650" y="814927"/>
            <a:ext cx="3943350" cy="400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1" i="0">
                <a:latin typeface="+mj-lt"/>
                <a:ea typeface="Inter Semi Bold" panose="020B0502030000000004" pitchFamily="34" charset="0"/>
              </a:defRPr>
            </a:lvl1pPr>
            <a:lvl2pPr>
              <a:defRPr b="1" i="0">
                <a:latin typeface="Inter" panose="020B0502030000000004" pitchFamily="34" charset="0"/>
                <a:ea typeface="Inter" panose="020B0502030000000004" pitchFamily="34" charset="0"/>
              </a:defRPr>
            </a:lvl2pPr>
            <a:lvl3pPr>
              <a:defRPr b="1" i="0">
                <a:latin typeface="Inter" panose="020B0502030000000004" pitchFamily="34" charset="0"/>
                <a:ea typeface="Inter" panose="020B0502030000000004" pitchFamily="34" charset="0"/>
              </a:defRPr>
            </a:lvl3pPr>
            <a:lvl4pPr>
              <a:defRPr b="1" i="0">
                <a:latin typeface="Inter" panose="020B0502030000000004" pitchFamily="34" charset="0"/>
                <a:ea typeface="Inter" panose="020B0502030000000004" pitchFamily="34" charset="0"/>
              </a:defRPr>
            </a:lvl4pPr>
            <a:lvl5pPr>
              <a:defRPr b="1" i="0">
                <a:latin typeface="Inter" panose="020B0502030000000004" pitchFamily="34" charset="0"/>
                <a:ea typeface="Inter" panose="020B0502030000000004" pitchFamily="34" charset="0"/>
              </a:defRPr>
            </a:lvl5pPr>
          </a:lstStyle>
          <a:p>
            <a:pPr lvl="0"/>
            <a:r>
              <a:rPr lang="de-DE"/>
              <a:t>Zum Bearbeiten klicken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806BCBF2-9E81-E714-0745-996DB28858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049948" y="410283"/>
            <a:ext cx="1799292" cy="363550"/>
          </a:xfrm>
          <a:prstGeom prst="rect">
            <a:avLst/>
          </a:prstGeom>
          <a:effectLst/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F268E3D8-DB10-EFA0-D10D-4B42D9580B73}"/>
              </a:ext>
            </a:extLst>
          </p:cNvPr>
          <p:cNvSpPr/>
          <p:nvPr userDrawn="1"/>
        </p:nvSpPr>
        <p:spPr>
          <a:xfrm>
            <a:off x="1" y="6455192"/>
            <a:ext cx="9143999" cy="408865"/>
          </a:xfrm>
          <a:prstGeom prst="rect">
            <a:avLst/>
          </a:prstGeom>
          <a:gradFill flip="none" rotWithShape="1">
            <a:gsLst>
              <a:gs pos="0">
                <a:srgbClr val="B0CB1F"/>
              </a:gs>
              <a:gs pos="55000">
                <a:srgbClr val="EFF0BA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>
              <a:latin typeface="Inter" panose="020B0502030000000004" pitchFamily="34" charset="0"/>
              <a:ea typeface="Inter" panose="020B0502030000000004" pitchFamily="34" charset="0"/>
              <a:cs typeface="Inter" panose="020B0502030000000004" pitchFamily="34" charset="0"/>
            </a:endParaRPr>
          </a:p>
        </p:txBody>
      </p:sp>
      <p:sp>
        <p:nvSpPr>
          <p:cNvPr id="3" name="Foliennummernplatzhalter 5">
            <a:extLst>
              <a:ext uri="{FF2B5EF4-FFF2-40B4-BE49-F238E27FC236}">
                <a16:creationId xmlns:a16="http://schemas.microsoft.com/office/drawing/2014/main" id="{95B57E71-AEE6-5B1A-8977-4FF53C625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6086" y="6544625"/>
            <a:ext cx="349797" cy="217306"/>
          </a:xfrm>
          <a:prstGeom prst="rect">
            <a:avLst/>
          </a:prstGeom>
        </p:spPr>
        <p:txBody>
          <a:bodyPr/>
          <a:lstStyle>
            <a:lvl1pPr>
              <a:defRPr sz="800" b="0" i="0">
                <a:latin typeface="+mn-lt"/>
                <a:ea typeface="Inter Light BETA" panose="020B0402030000000004" pitchFamily="34" charset="0"/>
                <a:cs typeface="Inter Light BETA" panose="020B0402030000000004" pitchFamily="34" charset="0"/>
              </a:defRPr>
            </a:lvl1pPr>
          </a:lstStyle>
          <a:p>
            <a:fld id="{6C549F04-3582-5D4C-AF42-DE1C891EFC85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8B62FCBC-0966-D139-E07D-B01224EF6E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1" y="337090"/>
            <a:ext cx="3943350" cy="47783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de-DE" sz="3200" i="0" dirty="0">
                <a:solidFill>
                  <a:srgbClr val="009F47"/>
                </a:solidFill>
                <a:ea typeface="Inter" panose="020B0502030000000004" pitchFamily="34" charset="0"/>
                <a:cs typeface="+mn-cs"/>
              </a:defRPr>
            </a:lvl1pPr>
          </a:lstStyle>
          <a:p>
            <a:pPr lvl="0"/>
            <a:r>
              <a:rPr lang="de-DE"/>
              <a:t>Zum Bearbeiten klicken</a:t>
            </a:r>
          </a:p>
        </p:txBody>
      </p:sp>
    </p:spTree>
    <p:extLst>
      <p:ext uri="{BB962C8B-B14F-4D97-AF65-F5344CB8AC3E}">
        <p14:creationId xmlns:p14="http://schemas.microsoft.com/office/powerpoint/2010/main" val="27520666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 mit Autor + Dat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7EABB5-348F-5844-8477-F93E46E20B2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243460" y="1700059"/>
            <a:ext cx="4102641" cy="1555459"/>
          </a:xfrm>
          <a:prstGeom prst="rect">
            <a:avLst/>
          </a:prstGeom>
          <a:effectLst/>
        </p:spPr>
        <p:txBody>
          <a:bodyPr anchor="b"/>
          <a:lstStyle>
            <a:lvl1pPr algn="l">
              <a:defRPr sz="5000" b="1" i="0">
                <a:solidFill>
                  <a:srgbClr val="009F47"/>
                </a:solidFill>
                <a:latin typeface="+mj-lt"/>
                <a:ea typeface="Inter" panose="020B0502030000000004" pitchFamily="34" charset="0"/>
                <a:cs typeface="Inter" panose="020B0502030000000004" pitchFamily="34" charset="0"/>
              </a:defRPr>
            </a:lvl1pPr>
          </a:lstStyle>
          <a:p>
            <a:r>
              <a:rPr lang="de-DE"/>
              <a:t>Vielen Dank für Ihre Aufmerksamkeit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C9EE3FD-458B-764C-A86C-CBA90EFC5CA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243460" y="3548411"/>
            <a:ext cx="3296412" cy="762000"/>
          </a:xfrm>
          <a:prstGeom prst="rect">
            <a:avLst/>
          </a:prstGeom>
          <a:effectLst/>
        </p:spPr>
        <p:txBody>
          <a:bodyPr/>
          <a:lstStyle>
            <a:lvl1pPr marL="0" indent="0" algn="l">
              <a:buNone/>
              <a:defRPr sz="2300" b="1" i="0">
                <a:solidFill>
                  <a:schemeClr val="tx1"/>
                </a:solidFill>
                <a:latin typeface="+mj-lt"/>
                <a:ea typeface="Inter" panose="020B0502030000000004" pitchFamily="34" charset="0"/>
                <a:cs typeface="Inter" panose="020B05020300000000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Autor und Datum</a:t>
            </a:r>
          </a:p>
        </p:txBody>
      </p:sp>
      <p:sp>
        <p:nvSpPr>
          <p:cNvPr id="10" name="Foliennummernplatzhalter 5">
            <a:extLst>
              <a:ext uri="{FF2B5EF4-FFF2-40B4-BE49-F238E27FC236}">
                <a16:creationId xmlns:a16="http://schemas.microsoft.com/office/drawing/2014/main" id="{F0957EAF-1C28-934F-865B-71CF35B68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6086" y="6544625"/>
            <a:ext cx="349797" cy="217306"/>
          </a:xfrm>
          <a:prstGeom prst="rect">
            <a:avLst/>
          </a:prstGeom>
        </p:spPr>
        <p:txBody>
          <a:bodyPr/>
          <a:lstStyle>
            <a:lvl1pPr>
              <a:defRPr sz="800" b="0" i="0">
                <a:latin typeface="+mn-lt"/>
                <a:ea typeface="Inter Light BETA" panose="020B0402030000000004" pitchFamily="34" charset="0"/>
                <a:cs typeface="Inter Light BETA" panose="020B0402030000000004" pitchFamily="34" charset="0"/>
              </a:defRPr>
            </a:lvl1pPr>
          </a:lstStyle>
          <a:p>
            <a:fld id="{6C549F04-3582-5D4C-AF42-DE1C891EFC85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52CC0DAA-3CF6-074B-8FD2-6FEC0C6B4552}"/>
              </a:ext>
            </a:extLst>
          </p:cNvPr>
          <p:cNvSpPr/>
          <p:nvPr userDrawn="1"/>
        </p:nvSpPr>
        <p:spPr>
          <a:xfrm>
            <a:off x="2316218" y="3255518"/>
            <a:ext cx="1350000" cy="63173"/>
          </a:xfrm>
          <a:prstGeom prst="rect">
            <a:avLst/>
          </a:prstGeom>
          <a:solidFill>
            <a:srgbClr val="009F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>
              <a:latin typeface="Inter" panose="020B0502030000000004" pitchFamily="34" charset="0"/>
              <a:ea typeface="Inter" panose="020B0502030000000004" pitchFamily="34" charset="0"/>
              <a:cs typeface="Inter" panose="020B0502030000000004" pitchFamily="34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9723F7D2-30BC-6187-97EF-E9167C70E01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049948" y="410283"/>
            <a:ext cx="1799292" cy="36355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6659632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Variante mit grünen Verlau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>
            <a:extLst>
              <a:ext uri="{FF2B5EF4-FFF2-40B4-BE49-F238E27FC236}">
                <a16:creationId xmlns:a16="http://schemas.microsoft.com/office/drawing/2014/main" id="{603AA601-0DB8-87F5-DC74-DE9B74BE5B77}"/>
              </a:ext>
            </a:extLst>
          </p:cNvPr>
          <p:cNvSpPr/>
          <p:nvPr userDrawn="1"/>
        </p:nvSpPr>
        <p:spPr>
          <a:xfrm>
            <a:off x="0" y="1228954"/>
            <a:ext cx="7159753" cy="3479846"/>
          </a:xfrm>
          <a:prstGeom prst="rect">
            <a:avLst/>
          </a:prstGeom>
          <a:gradFill flip="none" rotWithShape="1">
            <a:gsLst>
              <a:gs pos="0">
                <a:srgbClr val="B0CB1F"/>
              </a:gs>
              <a:gs pos="55000">
                <a:srgbClr val="EFF0BA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>
              <a:latin typeface="Inter" panose="020B0502030000000004" pitchFamily="34" charset="0"/>
              <a:ea typeface="Inter" panose="020B0502030000000004" pitchFamily="34" charset="0"/>
              <a:cs typeface="Inter" panose="020B05020300000000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7EABB5-348F-5844-8477-F93E46E20B2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47307" y="1700059"/>
            <a:ext cx="5101603" cy="1555459"/>
          </a:xfrm>
          <a:prstGeom prst="rect">
            <a:avLst/>
          </a:prstGeom>
          <a:effectLst/>
        </p:spPr>
        <p:txBody>
          <a:bodyPr anchor="b"/>
          <a:lstStyle>
            <a:lvl1pPr algn="l">
              <a:defRPr sz="5000" b="1" i="0">
                <a:solidFill>
                  <a:srgbClr val="009F47"/>
                </a:solidFill>
                <a:latin typeface="+mj-lt"/>
                <a:ea typeface="Inter" panose="020B0502030000000004" pitchFamily="34" charset="0"/>
                <a:cs typeface="Inter" panose="020B0502030000000004" pitchFamily="34" charset="0"/>
              </a:defRPr>
            </a:lvl1pPr>
          </a:lstStyle>
          <a:p>
            <a:r>
              <a:rPr lang="de-DE"/>
              <a:t>Zum Bearbeiten </a:t>
            </a:r>
            <a:br>
              <a:rPr lang="de-DE"/>
            </a:br>
            <a:r>
              <a:rPr lang="de-DE"/>
              <a:t>klicken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C9EE3FD-458B-764C-A86C-CBA90EFC5CA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47307" y="3561214"/>
            <a:ext cx="5101602" cy="762000"/>
          </a:xfrm>
          <a:prstGeom prst="rect">
            <a:avLst/>
          </a:prstGeom>
          <a:effectLst/>
        </p:spPr>
        <p:txBody>
          <a:bodyPr/>
          <a:lstStyle>
            <a:lvl1pPr marL="0" indent="0" algn="l">
              <a:buNone/>
              <a:defRPr sz="2300" b="1" i="0">
                <a:solidFill>
                  <a:schemeClr val="tx1"/>
                </a:solidFill>
                <a:latin typeface="+mj-lt"/>
                <a:ea typeface="Inter" panose="020B0502030000000004" pitchFamily="34" charset="0"/>
                <a:cs typeface="Inter" panose="020B05020300000000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Zum Bearbeiten klicken</a:t>
            </a:r>
          </a:p>
        </p:txBody>
      </p:sp>
      <p:sp>
        <p:nvSpPr>
          <p:cNvPr id="10" name="Foliennummernplatzhalter 5">
            <a:extLst>
              <a:ext uri="{FF2B5EF4-FFF2-40B4-BE49-F238E27FC236}">
                <a16:creationId xmlns:a16="http://schemas.microsoft.com/office/drawing/2014/main" id="{F0957EAF-1C28-934F-865B-71CF35B68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6086" y="6544625"/>
            <a:ext cx="349797" cy="217306"/>
          </a:xfrm>
          <a:prstGeom prst="rect">
            <a:avLst/>
          </a:prstGeom>
        </p:spPr>
        <p:txBody>
          <a:bodyPr/>
          <a:lstStyle>
            <a:lvl1pPr>
              <a:defRPr sz="800" b="0" i="0">
                <a:latin typeface="+mn-lt"/>
                <a:ea typeface="Inter Light BETA" panose="020B0402030000000004" pitchFamily="34" charset="0"/>
                <a:cs typeface="Inter Light BETA" panose="020B0402030000000004" pitchFamily="34" charset="0"/>
              </a:defRPr>
            </a:lvl1pPr>
          </a:lstStyle>
          <a:p>
            <a:fld id="{6C549F04-3582-5D4C-AF42-DE1C891EFC85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52CC0DAA-3CF6-074B-8FD2-6FEC0C6B4552}"/>
              </a:ext>
            </a:extLst>
          </p:cNvPr>
          <p:cNvSpPr/>
          <p:nvPr userDrawn="1"/>
        </p:nvSpPr>
        <p:spPr>
          <a:xfrm>
            <a:off x="3020066" y="3268321"/>
            <a:ext cx="1350000" cy="63173"/>
          </a:xfrm>
          <a:prstGeom prst="rect">
            <a:avLst/>
          </a:prstGeom>
          <a:solidFill>
            <a:srgbClr val="009F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>
              <a:latin typeface="Inter" panose="020B0502030000000004" pitchFamily="34" charset="0"/>
              <a:ea typeface="Inter" panose="020B0502030000000004" pitchFamily="34" charset="0"/>
              <a:cs typeface="Inter" panose="020B0502030000000004" pitchFamily="34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9723F7D2-30BC-6187-97EF-E9167C70E01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049948" y="410283"/>
            <a:ext cx="1799292" cy="36355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943374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2B8654E3-8AFE-379A-C6F9-07F2AA4C158D}"/>
              </a:ext>
            </a:extLst>
          </p:cNvPr>
          <p:cNvSpPr/>
          <p:nvPr userDrawn="1"/>
        </p:nvSpPr>
        <p:spPr>
          <a:xfrm>
            <a:off x="1" y="6455192"/>
            <a:ext cx="9143999" cy="408865"/>
          </a:xfrm>
          <a:prstGeom prst="rect">
            <a:avLst/>
          </a:prstGeom>
          <a:gradFill flip="none" rotWithShape="1">
            <a:gsLst>
              <a:gs pos="0">
                <a:srgbClr val="B0CB1F"/>
              </a:gs>
              <a:gs pos="55000">
                <a:srgbClr val="EFF0BA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>
              <a:latin typeface="Inter" panose="020B0502030000000004" pitchFamily="34" charset="0"/>
              <a:ea typeface="Inter" panose="020B0502030000000004" pitchFamily="34" charset="0"/>
              <a:cs typeface="Inter" panose="020B0502030000000004" pitchFamily="34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55E865BC-3050-0041-81B2-48578FA987CD}"/>
              </a:ext>
            </a:extLst>
          </p:cNvPr>
          <p:cNvSpPr/>
          <p:nvPr userDrawn="1"/>
        </p:nvSpPr>
        <p:spPr>
          <a:xfrm>
            <a:off x="593385" y="1309988"/>
            <a:ext cx="6557471" cy="477173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76063" dist="38100" dir="8100000" algn="tr" rotWithShape="0">
              <a:prstClr val="black">
                <a:alpha val="21533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>
              <a:latin typeface="Inter" panose="020B0502030000000004" pitchFamily="34" charset="0"/>
              <a:ea typeface="Inter" panose="020B0502030000000004" pitchFamily="34" charset="0"/>
              <a:cs typeface="Inter" panose="020B0502030000000004" pitchFamily="34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C9EE3FD-458B-764C-A86C-CBA90EFC5CA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93384" y="2337898"/>
            <a:ext cx="5367515" cy="3210114"/>
          </a:xfrm>
          <a:prstGeom prst="rect">
            <a:avLst/>
          </a:prstGeom>
          <a:solidFill>
            <a:schemeClr val="bg1"/>
          </a:solidFill>
          <a:effectLst/>
        </p:spPr>
        <p:txBody>
          <a:bodyPr lIns="648000" tIns="180000" rIns="180000" bIns="180000" anchor="t"/>
          <a:lstStyle>
            <a:lvl1pPr marL="0" indent="0" algn="l">
              <a:buNone/>
              <a:defRPr sz="1800" b="0" i="0">
                <a:latin typeface="+mn-lt"/>
                <a:ea typeface="Inter" panose="020B0502030000000004" pitchFamily="34" charset="0"/>
                <a:cs typeface="Inter" panose="020B05020300000000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Intro					Seite XX</a:t>
            </a:r>
          </a:p>
          <a:p>
            <a:endParaRPr lang="de-DE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/>
              <a:t>Vergangenheit				Seite XX</a:t>
            </a:r>
          </a:p>
          <a:p>
            <a:endParaRPr lang="de-DE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/>
              <a:t>Zukunft					Seite XX</a:t>
            </a:r>
          </a:p>
          <a:p>
            <a:endParaRPr lang="de-DE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/>
              <a:t>Outro					Seite XX</a:t>
            </a:r>
          </a:p>
          <a:p>
            <a:endParaRPr lang="de-DE"/>
          </a:p>
          <a:p>
            <a:endParaRPr lang="de-DE"/>
          </a:p>
        </p:txBody>
      </p:sp>
      <p:sp>
        <p:nvSpPr>
          <p:cNvPr id="13" name="Foliennummernplatzhalter 5">
            <a:extLst>
              <a:ext uri="{FF2B5EF4-FFF2-40B4-BE49-F238E27FC236}">
                <a16:creationId xmlns:a16="http://schemas.microsoft.com/office/drawing/2014/main" id="{55B3628A-1C40-C341-AB4C-505AB4A7D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6086" y="6544625"/>
            <a:ext cx="349797" cy="217306"/>
          </a:xfrm>
          <a:prstGeom prst="rect">
            <a:avLst/>
          </a:prstGeom>
        </p:spPr>
        <p:txBody>
          <a:bodyPr/>
          <a:lstStyle>
            <a:lvl1pPr>
              <a:defRPr sz="800" b="0" i="0">
                <a:latin typeface="Inter Light BETA" panose="020B0402030000000004" pitchFamily="34" charset="0"/>
                <a:ea typeface="Inter Light BETA" panose="020B0402030000000004" pitchFamily="34" charset="0"/>
                <a:cs typeface="Inter Light BETA" panose="020B0402030000000004" pitchFamily="34" charset="0"/>
              </a:defRPr>
            </a:lvl1pPr>
          </a:lstStyle>
          <a:p>
            <a:fld id="{6C549F04-3582-5D4C-AF42-DE1C891EFC85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413A7C7B-C9C4-786E-1841-9A90337F4A4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049948" y="410283"/>
            <a:ext cx="1799292" cy="363550"/>
          </a:xfrm>
          <a:prstGeom prst="rect">
            <a:avLst/>
          </a:prstGeom>
          <a:effectLst/>
        </p:spPr>
      </p:pic>
      <p:sp>
        <p:nvSpPr>
          <p:cNvPr id="5" name="Titel 1">
            <a:extLst>
              <a:ext uri="{FF2B5EF4-FFF2-40B4-BE49-F238E27FC236}">
                <a16:creationId xmlns:a16="http://schemas.microsoft.com/office/drawing/2014/main" id="{73C4F3D7-B6C8-A74A-14E9-154E8BFF6B99}"/>
              </a:ext>
            </a:extLst>
          </p:cNvPr>
          <p:cNvSpPr txBox="1">
            <a:spLocks/>
          </p:cNvSpPr>
          <p:nvPr userDrawn="1"/>
        </p:nvSpPr>
        <p:spPr>
          <a:xfrm>
            <a:off x="585219" y="1315290"/>
            <a:ext cx="6565637" cy="662802"/>
          </a:xfrm>
          <a:prstGeom prst="rect">
            <a:avLst/>
          </a:prstGeom>
          <a:solidFill>
            <a:srgbClr val="FFFFFF"/>
          </a:solidFill>
          <a:effectLst/>
        </p:spPr>
        <p:txBody>
          <a:bodyPr vert="horz" lIns="288000" tIns="144000" rIns="180000" bIns="10800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b="1" i="0" kern="1200">
                <a:solidFill>
                  <a:schemeClr val="tx1"/>
                </a:solidFill>
                <a:latin typeface="+mj-lt"/>
                <a:ea typeface="Inter Semi Bold" panose="020B0502030000000004" pitchFamily="34" charset="0"/>
                <a:cs typeface="Inter Semi Bold" panose="020B0502030000000004" pitchFamily="34" charset="0"/>
              </a:defRPr>
            </a:lvl1pPr>
          </a:lstStyle>
          <a:p>
            <a:r>
              <a:rPr lang="de-DE" sz="2200"/>
              <a:t>Inhaltsverzeichnis</a:t>
            </a: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76A1FC9A-E732-8049-E999-FFD2FFAA18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325156"/>
            <a:ext cx="6279046" cy="489771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de-DE" sz="3200" i="0" dirty="0">
                <a:solidFill>
                  <a:srgbClr val="009F47"/>
                </a:solidFill>
                <a:ea typeface="Inter" panose="020B0502030000000004" pitchFamily="34" charset="0"/>
                <a:cs typeface="+mn-cs"/>
              </a:defRPr>
            </a:lvl1pPr>
          </a:lstStyle>
          <a:p>
            <a:pPr marL="0" lvl="0" indent="0">
              <a:spcBef>
                <a:spcPts val="1000"/>
              </a:spcBef>
              <a:buFont typeface="Arial" panose="020B0604020202020204" pitchFamily="34" charset="0"/>
            </a:pPr>
            <a:r>
              <a:rPr lang="de-DE"/>
              <a:t>Thema Überschrift</a:t>
            </a:r>
          </a:p>
        </p:txBody>
      </p:sp>
    </p:spTree>
    <p:extLst>
      <p:ext uri="{BB962C8B-B14F-4D97-AF65-F5344CB8AC3E}">
        <p14:creationId xmlns:p14="http://schemas.microsoft.com/office/powerpoint/2010/main" val="3120559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+ Untertitel + Text oder andere Elemente, Verlauf unten hellgrü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270CFD18-0985-3076-3D9E-C018430E9EDB}"/>
              </a:ext>
            </a:extLst>
          </p:cNvPr>
          <p:cNvSpPr/>
          <p:nvPr userDrawn="1"/>
        </p:nvSpPr>
        <p:spPr>
          <a:xfrm>
            <a:off x="1" y="6455192"/>
            <a:ext cx="9143999" cy="408865"/>
          </a:xfrm>
          <a:prstGeom prst="rect">
            <a:avLst/>
          </a:prstGeom>
          <a:gradFill flip="none" rotWithShape="1">
            <a:gsLst>
              <a:gs pos="0">
                <a:srgbClr val="B0CB1F"/>
              </a:gs>
              <a:gs pos="55000">
                <a:srgbClr val="EFF0BA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>
              <a:latin typeface="Inter" panose="020B0502030000000004" pitchFamily="34" charset="0"/>
              <a:ea typeface="Inter" panose="020B0502030000000004" pitchFamily="34" charset="0"/>
              <a:cs typeface="Inter" panose="020B0502030000000004" pitchFamily="34" charset="0"/>
            </a:endParaRP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B772A08A-5CAE-BEB0-DD39-8E0588A00D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049948" y="410283"/>
            <a:ext cx="1799292" cy="271361"/>
          </a:xfrm>
          <a:prstGeom prst="rect">
            <a:avLst/>
          </a:prstGeom>
          <a:effectLst/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53A1B83-031A-6739-2606-B9FBF3DCFFC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031" y="1346217"/>
            <a:ext cx="8221210" cy="4800842"/>
          </a:xfrm>
          <a:prstGeom prst="rect">
            <a:avLst/>
          </a:prstGeom>
        </p:spPr>
        <p:txBody>
          <a:bodyPr vert="horz"/>
          <a:lstStyle>
            <a:lvl1pPr>
              <a:defRPr sz="1800" b="0" i="0">
                <a:latin typeface="+mn-lt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1800" b="0" i="0">
                <a:latin typeface="+mn-lt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1800" b="0" i="0">
                <a:latin typeface="+mn-lt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100" b="0" i="0">
                <a:latin typeface="+mn-lt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100" b="0" i="0">
                <a:latin typeface="+mn-lt"/>
                <a:ea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de-DE" noProof="0"/>
              <a:t>Zum Bearbeiten klicken</a:t>
            </a:r>
          </a:p>
          <a:p>
            <a:pPr lvl="1"/>
            <a:r>
              <a:rPr lang="de-DE" noProof="0"/>
              <a:t>Zweites Level</a:t>
            </a:r>
          </a:p>
          <a:p>
            <a:pPr lvl="2"/>
            <a:r>
              <a:rPr lang="de-DE" noProof="0"/>
              <a:t>Drittes Level</a:t>
            </a:r>
          </a:p>
        </p:txBody>
      </p:sp>
      <p:sp>
        <p:nvSpPr>
          <p:cNvPr id="11" name="Textplatzhalter 6">
            <a:extLst>
              <a:ext uri="{FF2B5EF4-FFF2-40B4-BE49-F238E27FC236}">
                <a16:creationId xmlns:a16="http://schemas.microsoft.com/office/drawing/2014/main" id="{8DD4B244-BD90-88E8-F671-E0CFD1FDD17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8650" y="814927"/>
            <a:ext cx="6357538" cy="400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1" i="0">
                <a:latin typeface="+mj-lt"/>
                <a:ea typeface="Inter Semi Bold" panose="020B0502030000000004" pitchFamily="34" charset="0"/>
              </a:defRPr>
            </a:lvl1pPr>
            <a:lvl2pPr>
              <a:defRPr b="1" i="0">
                <a:latin typeface="Inter" panose="020B0502030000000004" pitchFamily="34" charset="0"/>
                <a:ea typeface="Inter" panose="020B0502030000000004" pitchFamily="34" charset="0"/>
              </a:defRPr>
            </a:lvl2pPr>
            <a:lvl3pPr>
              <a:defRPr b="1" i="0">
                <a:latin typeface="Inter" panose="020B0502030000000004" pitchFamily="34" charset="0"/>
                <a:ea typeface="Inter" panose="020B0502030000000004" pitchFamily="34" charset="0"/>
              </a:defRPr>
            </a:lvl3pPr>
            <a:lvl4pPr>
              <a:defRPr b="1" i="0">
                <a:latin typeface="Inter" panose="020B0502030000000004" pitchFamily="34" charset="0"/>
                <a:ea typeface="Inter" panose="020B0502030000000004" pitchFamily="34" charset="0"/>
              </a:defRPr>
            </a:lvl4pPr>
            <a:lvl5pPr>
              <a:defRPr b="1" i="0">
                <a:latin typeface="Inter" panose="020B0502030000000004" pitchFamily="34" charset="0"/>
                <a:ea typeface="Inter" panose="020B0502030000000004" pitchFamily="34" charset="0"/>
              </a:defRPr>
            </a:lvl5pPr>
          </a:lstStyle>
          <a:p>
            <a:pPr lvl="0"/>
            <a:r>
              <a:rPr lang="de-DE"/>
              <a:t>Zum Bearbeiten klicken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137A672-F402-246A-D1DD-2DBF89E3D3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326332"/>
            <a:ext cx="6357537" cy="47783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de-DE" sz="3200" i="0" dirty="0">
                <a:solidFill>
                  <a:srgbClr val="009F47"/>
                </a:solidFill>
                <a:ea typeface="Inter" panose="020B0502030000000004" pitchFamily="34" charset="0"/>
                <a:cs typeface="+mn-cs"/>
              </a:defRPr>
            </a:lvl1pPr>
          </a:lstStyle>
          <a:p>
            <a:pPr lvl="0"/>
            <a:r>
              <a:rPr lang="de-DE"/>
              <a:t>Zum Bearbeiten klicken</a:t>
            </a:r>
          </a:p>
        </p:txBody>
      </p:sp>
      <p:pic>
        <p:nvPicPr>
          <p:cNvPr id="3" name="Grafik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" y="-8941"/>
            <a:ext cx="9144793" cy="204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534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+ Untertitel + Text + Verlauf hellgrü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>
              <a:ext uri="{FF2B5EF4-FFF2-40B4-BE49-F238E27FC236}">
                <a16:creationId xmlns:a16="http://schemas.microsoft.com/office/drawing/2014/main" id="{D6CAA9BD-74F4-434D-8A0E-E781250B0DE6}"/>
              </a:ext>
            </a:extLst>
          </p:cNvPr>
          <p:cNvSpPr/>
          <p:nvPr userDrawn="1"/>
        </p:nvSpPr>
        <p:spPr>
          <a:xfrm rot="10800000">
            <a:off x="0" y="1051200"/>
            <a:ext cx="9143999" cy="5337110"/>
          </a:xfrm>
          <a:prstGeom prst="rect">
            <a:avLst/>
          </a:prstGeom>
          <a:gradFill flip="none" rotWithShape="1">
            <a:gsLst>
              <a:gs pos="100000">
                <a:srgbClr val="B0CB1F"/>
              </a:gs>
              <a:gs pos="55000">
                <a:srgbClr val="EFF0BA"/>
              </a:gs>
              <a:gs pos="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>
              <a:latin typeface="Inter" panose="020B0502030000000004" pitchFamily="34" charset="0"/>
              <a:ea typeface="Inter" panose="020B0502030000000004" pitchFamily="34" charset="0"/>
              <a:cs typeface="Inter" panose="020B0502030000000004" pitchFamily="34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55E865BC-3050-0041-81B2-48578FA987CD}"/>
              </a:ext>
            </a:extLst>
          </p:cNvPr>
          <p:cNvSpPr/>
          <p:nvPr userDrawn="1"/>
        </p:nvSpPr>
        <p:spPr>
          <a:xfrm>
            <a:off x="593384" y="1309988"/>
            <a:ext cx="6546349" cy="477173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76063" dist="38100" dir="8100000" algn="tr" rotWithShape="0">
              <a:prstClr val="black">
                <a:alpha val="21533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>
              <a:latin typeface="Inter" panose="020B0502030000000004" pitchFamily="34" charset="0"/>
              <a:ea typeface="Inter" panose="020B0502030000000004" pitchFamily="34" charset="0"/>
              <a:cs typeface="Inter" panose="020B0502030000000004" pitchFamily="34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C9EE3FD-458B-764C-A86C-CBA90EFC5CA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93384" y="1971413"/>
            <a:ext cx="6546350" cy="3993958"/>
          </a:xfrm>
          <a:prstGeom prst="rect">
            <a:avLst/>
          </a:prstGeom>
          <a:solidFill>
            <a:schemeClr val="bg1"/>
          </a:solidFill>
          <a:effectLst/>
        </p:spPr>
        <p:txBody>
          <a:bodyPr lIns="288000" tIns="180000" rIns="180000" bIns="180000" anchor="t">
            <a:normAutofit/>
          </a:bodyPr>
          <a:lstStyle>
            <a:lvl1pPr marL="0" indent="0" algn="l">
              <a:buNone/>
              <a:defRPr sz="1800" b="0" i="0">
                <a:latin typeface="+mn-lt"/>
                <a:ea typeface="Inter" panose="020B0502030000000004" pitchFamily="34" charset="0"/>
                <a:cs typeface="Inter" panose="020B05020300000000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Zum Bearbeiten klicken</a:t>
            </a:r>
          </a:p>
        </p:txBody>
      </p:sp>
      <p:sp>
        <p:nvSpPr>
          <p:cNvPr id="13" name="Foliennummernplatzhalter 5">
            <a:extLst>
              <a:ext uri="{FF2B5EF4-FFF2-40B4-BE49-F238E27FC236}">
                <a16:creationId xmlns:a16="http://schemas.microsoft.com/office/drawing/2014/main" id="{55B3628A-1C40-C341-AB4C-505AB4A7D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6086" y="6544625"/>
            <a:ext cx="349797" cy="217306"/>
          </a:xfrm>
          <a:prstGeom prst="rect">
            <a:avLst/>
          </a:prstGeom>
        </p:spPr>
        <p:txBody>
          <a:bodyPr/>
          <a:lstStyle>
            <a:lvl1pPr>
              <a:defRPr sz="800" b="0" i="0">
                <a:latin typeface="Inter Light BETA" panose="020B0402030000000004" pitchFamily="34" charset="0"/>
                <a:ea typeface="Inter Light BETA" panose="020B0402030000000004" pitchFamily="34" charset="0"/>
                <a:cs typeface="Inter Light BETA" panose="020B0402030000000004" pitchFamily="34" charset="0"/>
              </a:defRPr>
            </a:lvl1pPr>
          </a:lstStyle>
          <a:p>
            <a:fld id="{6C549F04-3582-5D4C-AF42-DE1C891EFC85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413A7C7B-C9C4-786E-1841-9A90337F4A4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049948" y="410283"/>
            <a:ext cx="1799292" cy="363550"/>
          </a:xfrm>
          <a:prstGeom prst="rect">
            <a:avLst/>
          </a:prstGeom>
          <a:effectLst/>
        </p:spPr>
      </p:pic>
      <p:sp>
        <p:nvSpPr>
          <p:cNvPr id="8" name="Titel 1">
            <a:extLst>
              <a:ext uri="{FF2B5EF4-FFF2-40B4-BE49-F238E27FC236}">
                <a16:creationId xmlns:a16="http://schemas.microsoft.com/office/drawing/2014/main" id="{79DD5F17-BE44-EAE6-BA7A-F22FAEBA49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326332"/>
            <a:ext cx="6357537" cy="47783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de-DE" sz="3200" i="0" dirty="0">
                <a:solidFill>
                  <a:srgbClr val="009F47"/>
                </a:solidFill>
                <a:ea typeface="Inter" panose="020B0502030000000004" pitchFamily="34" charset="0"/>
                <a:cs typeface="+mn-cs"/>
              </a:defRPr>
            </a:lvl1pPr>
          </a:lstStyle>
          <a:p>
            <a:pPr lvl="0"/>
            <a:r>
              <a:rPr lang="de-DE"/>
              <a:t>Zum Bearbeiten klicken</a:t>
            </a:r>
          </a:p>
        </p:txBody>
      </p:sp>
      <p:sp>
        <p:nvSpPr>
          <p:cNvPr id="10" name="Textplatzhalter 6">
            <a:extLst>
              <a:ext uri="{FF2B5EF4-FFF2-40B4-BE49-F238E27FC236}">
                <a16:creationId xmlns:a16="http://schemas.microsoft.com/office/drawing/2014/main" id="{8DD4B244-BD90-88E8-F671-E0CFD1FDD17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93383" y="1309989"/>
            <a:ext cx="6546350" cy="6614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1" i="0">
                <a:latin typeface="+mj-lt"/>
                <a:ea typeface="Inter Semi Bold" panose="020B0502030000000004" pitchFamily="34" charset="0"/>
              </a:defRPr>
            </a:lvl1pPr>
            <a:lvl2pPr>
              <a:defRPr b="1" i="0">
                <a:latin typeface="Inter" panose="020B0502030000000004" pitchFamily="34" charset="0"/>
                <a:ea typeface="Inter" panose="020B0502030000000004" pitchFamily="34" charset="0"/>
              </a:defRPr>
            </a:lvl2pPr>
            <a:lvl3pPr>
              <a:defRPr b="1" i="0">
                <a:latin typeface="Inter" panose="020B0502030000000004" pitchFamily="34" charset="0"/>
                <a:ea typeface="Inter" panose="020B0502030000000004" pitchFamily="34" charset="0"/>
              </a:defRPr>
            </a:lvl3pPr>
            <a:lvl4pPr>
              <a:defRPr b="1" i="0">
                <a:latin typeface="Inter" panose="020B0502030000000004" pitchFamily="34" charset="0"/>
                <a:ea typeface="Inter" panose="020B0502030000000004" pitchFamily="34" charset="0"/>
              </a:defRPr>
            </a:lvl4pPr>
            <a:lvl5pPr>
              <a:defRPr b="1" i="0">
                <a:latin typeface="Inter" panose="020B0502030000000004" pitchFamily="34" charset="0"/>
                <a:ea typeface="Inter" panose="020B0502030000000004" pitchFamily="34" charset="0"/>
              </a:defRPr>
            </a:lvl5pPr>
          </a:lstStyle>
          <a:p>
            <a:pPr lvl="0"/>
            <a:r>
              <a:rPr lang="de-DE"/>
              <a:t>Zum Bearbeiten klicken</a:t>
            </a:r>
          </a:p>
        </p:txBody>
      </p:sp>
    </p:spTree>
    <p:extLst>
      <p:ext uri="{BB962C8B-B14F-4D97-AF65-F5344CB8AC3E}">
        <p14:creationId xmlns:p14="http://schemas.microsoft.com/office/powerpoint/2010/main" val="3859301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tergrundbild,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1E82AE5-0E4D-ED42-8947-9552E1D4301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1220400"/>
            <a:ext cx="9144000" cy="5637600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>
                <a:latin typeface="+mn-lt"/>
                <a:ea typeface="Inter" panose="020B0502030000000004"/>
              </a:defRPr>
            </a:lvl1pPr>
          </a:lstStyle>
          <a:p>
            <a:r>
              <a:rPr lang="en-US" err="1"/>
              <a:t>Hier</a:t>
            </a:r>
            <a:r>
              <a:rPr lang="en-US"/>
              <a:t> </a:t>
            </a:r>
            <a:r>
              <a:rPr lang="en-US" err="1"/>
              <a:t>Hintergrundbild</a:t>
            </a:r>
            <a:r>
              <a:rPr lang="en-US"/>
              <a:t> </a:t>
            </a:r>
            <a:r>
              <a:rPr lang="en-US" err="1"/>
              <a:t>einsetzen</a:t>
            </a:r>
            <a:endParaRPr lang="en-US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5199672E-F4C7-0F4A-B0BB-352A9A600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6086" y="6544625"/>
            <a:ext cx="349797" cy="217306"/>
          </a:xfrm>
          <a:prstGeom prst="rect">
            <a:avLst/>
          </a:prstGeom>
        </p:spPr>
        <p:txBody>
          <a:bodyPr/>
          <a:lstStyle>
            <a:lvl1pPr>
              <a:defRPr sz="800" b="0" i="0">
                <a:latin typeface="+mn-lt"/>
                <a:ea typeface="Inter Light BETA" panose="020B0402030000000004" pitchFamily="34" charset="0"/>
                <a:cs typeface="Inter Light BETA" panose="020B0402030000000004" pitchFamily="34" charset="0"/>
              </a:defRPr>
            </a:lvl1pPr>
          </a:lstStyle>
          <a:p>
            <a:fld id="{6C549F04-3582-5D4C-AF42-DE1C891EFC85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30EC72A3-F0AD-7ABB-FA08-1D022C50E6B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049948" y="410283"/>
            <a:ext cx="1799292" cy="36355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200868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links + Text  + anderer Inhalt, Verlauf hellgrü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>
              <a:ext uri="{FF2B5EF4-FFF2-40B4-BE49-F238E27FC236}">
                <a16:creationId xmlns:a16="http://schemas.microsoft.com/office/drawing/2014/main" id="{F89794B9-095F-5544-ADA3-27A245CB2F50}"/>
              </a:ext>
            </a:extLst>
          </p:cNvPr>
          <p:cNvSpPr/>
          <p:nvPr userDrawn="1"/>
        </p:nvSpPr>
        <p:spPr>
          <a:xfrm>
            <a:off x="4572000" y="1051200"/>
            <a:ext cx="4572000" cy="5806800"/>
          </a:xfrm>
          <a:prstGeom prst="rect">
            <a:avLst/>
          </a:prstGeom>
          <a:gradFill flip="none" rotWithShape="1">
            <a:gsLst>
              <a:gs pos="0">
                <a:srgbClr val="B0CB1F"/>
              </a:gs>
              <a:gs pos="50000">
                <a:srgbClr val="EFF0BA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>
              <a:latin typeface="Inter" panose="020B0502030000000004" pitchFamily="34" charset="0"/>
              <a:ea typeface="Inter" panose="020B0502030000000004" pitchFamily="34" charset="0"/>
              <a:cs typeface="Inter" panose="020B0502030000000004" pitchFamily="34" charset="0"/>
            </a:endParaRP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A5AB11F3-E567-1B4D-ABD4-4D7A984DDBA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" y="1051200"/>
            <a:ext cx="4571999" cy="5806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900" b="0" i="0">
                <a:latin typeface="+mn-lt"/>
                <a:ea typeface="Inter" panose="020B0502030000000004" pitchFamily="34" charset="0"/>
                <a:cs typeface="Inter" panose="020B0502030000000004" pitchFamily="34" charset="0"/>
              </a:defRPr>
            </a:lvl1pPr>
            <a:lvl2pPr marL="171450" indent="0">
              <a:buNone/>
              <a:defRPr sz="1050"/>
            </a:lvl2pPr>
            <a:lvl3pPr marL="342900" indent="0">
              <a:buNone/>
              <a:defRPr sz="900"/>
            </a:lvl3pPr>
            <a:lvl4pPr marL="514350" indent="0">
              <a:buNone/>
              <a:defRPr sz="750"/>
            </a:lvl4pPr>
            <a:lvl5pPr marL="685800" indent="0">
              <a:buNone/>
              <a:defRPr sz="750"/>
            </a:lvl5pPr>
            <a:lvl6pPr marL="857250" indent="0">
              <a:buNone/>
              <a:defRPr sz="750"/>
            </a:lvl6pPr>
            <a:lvl7pPr marL="1028700" indent="0">
              <a:buNone/>
              <a:defRPr sz="750"/>
            </a:lvl7pPr>
            <a:lvl8pPr marL="1200150" indent="0">
              <a:buNone/>
              <a:defRPr sz="750"/>
            </a:lvl8pPr>
            <a:lvl9pPr marL="1371600" indent="0">
              <a:buNone/>
              <a:defRPr sz="750"/>
            </a:lvl9pPr>
          </a:lstStyle>
          <a:p>
            <a:r>
              <a:rPr lang="en-US"/>
              <a:t>Bild </a:t>
            </a:r>
            <a:r>
              <a:rPr lang="en-US" err="1"/>
              <a:t>einfügen</a:t>
            </a:r>
            <a:endParaRPr lang="en-US"/>
          </a:p>
        </p:txBody>
      </p:sp>
      <p:sp>
        <p:nvSpPr>
          <p:cNvPr id="12" name="Foliennummernplatzhalter 5">
            <a:extLst>
              <a:ext uri="{FF2B5EF4-FFF2-40B4-BE49-F238E27FC236}">
                <a16:creationId xmlns:a16="http://schemas.microsoft.com/office/drawing/2014/main" id="{FF347677-92F8-6D47-B2B6-30DA52FBE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6086" y="6544625"/>
            <a:ext cx="349797" cy="217306"/>
          </a:xfrm>
          <a:prstGeom prst="rect">
            <a:avLst/>
          </a:prstGeom>
        </p:spPr>
        <p:txBody>
          <a:bodyPr/>
          <a:lstStyle>
            <a:lvl1pPr>
              <a:defRPr sz="800" b="0" i="0">
                <a:latin typeface="Inter Light BETA" panose="020B0402030000000004" pitchFamily="34" charset="0"/>
                <a:ea typeface="Inter Light BETA" panose="020B0402030000000004" pitchFamily="34" charset="0"/>
                <a:cs typeface="Inter Light BETA" panose="020B0402030000000004" pitchFamily="34" charset="0"/>
              </a:defRPr>
            </a:lvl1pPr>
          </a:lstStyle>
          <a:p>
            <a:fld id="{6C549F04-3582-5D4C-AF42-DE1C891EFC85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1E4E96EB-C27C-D740-A529-23E8D813D91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841657" y="2301551"/>
            <a:ext cx="4297042" cy="4243074"/>
          </a:xfrm>
          <a:prstGeom prst="rect">
            <a:avLst/>
          </a:prstGeom>
        </p:spPr>
        <p:txBody>
          <a:bodyPr/>
          <a:lstStyle>
            <a:lvl1pPr>
              <a:defRPr sz="1800" b="0" i="0">
                <a:latin typeface="+mn-lt"/>
                <a:ea typeface="Inter" panose="020B0502030000000004" pitchFamily="34" charset="0"/>
                <a:cs typeface="Inter" panose="020B0502030000000004" pitchFamily="34" charset="0"/>
              </a:defRPr>
            </a:lvl1pPr>
            <a:lvl2pPr>
              <a:defRPr sz="1800" b="0" i="0">
                <a:latin typeface="+mn-lt"/>
                <a:ea typeface="Inter" panose="020B0502030000000004" pitchFamily="34" charset="0"/>
                <a:cs typeface="Inter" panose="020B0502030000000004" pitchFamily="34" charset="0"/>
              </a:defRPr>
            </a:lvl2pPr>
            <a:lvl3pPr>
              <a:defRPr sz="1800" b="0" i="0">
                <a:latin typeface="+mn-lt"/>
                <a:ea typeface="Inter" panose="020B0502030000000004" pitchFamily="34" charset="0"/>
                <a:cs typeface="Inter" panose="020B0502030000000004" pitchFamily="34" charset="0"/>
              </a:defRPr>
            </a:lvl3pPr>
            <a:lvl4pPr>
              <a:defRPr sz="1800" b="0" i="0">
                <a:latin typeface="+mn-lt"/>
                <a:ea typeface="Inter" panose="020B0502030000000004" pitchFamily="34" charset="0"/>
                <a:cs typeface="Inter" panose="020B0502030000000004" pitchFamily="34" charset="0"/>
              </a:defRPr>
            </a:lvl4pPr>
            <a:lvl5pPr>
              <a:defRPr sz="1800" b="0" i="0">
                <a:latin typeface="+mn-lt"/>
                <a:ea typeface="Inter" panose="020B0502030000000004" pitchFamily="34" charset="0"/>
                <a:cs typeface="Inter" panose="020B0502030000000004" pitchFamily="34" charset="0"/>
              </a:defRPr>
            </a:lvl5pPr>
          </a:lstStyle>
          <a:p>
            <a:pPr lvl="0"/>
            <a:r>
              <a:rPr lang="de-DE" noProof="0"/>
              <a:t>Zum Bearbeiten klicken</a:t>
            </a:r>
          </a:p>
          <a:p>
            <a:pPr lvl="1"/>
            <a:r>
              <a:rPr lang="de-DE" noProof="0"/>
              <a:t>Zweites Level</a:t>
            </a:r>
          </a:p>
          <a:p>
            <a:pPr lvl="2"/>
            <a:r>
              <a:rPr lang="de-DE" noProof="0"/>
              <a:t>Drittes Level</a:t>
            </a:r>
          </a:p>
          <a:p>
            <a:pPr lvl="3"/>
            <a:r>
              <a:rPr lang="de-DE" noProof="0"/>
              <a:t>Viertes Level</a:t>
            </a:r>
          </a:p>
          <a:p>
            <a:pPr lvl="4"/>
            <a:r>
              <a:rPr lang="de-DE" noProof="0"/>
              <a:t>Fünftes Level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7BC38BAA-6B02-E845-90B4-6343A70993DB}"/>
              </a:ext>
            </a:extLst>
          </p:cNvPr>
          <p:cNvSpPr/>
          <p:nvPr userDrawn="1"/>
        </p:nvSpPr>
        <p:spPr>
          <a:xfrm>
            <a:off x="4914720" y="2099884"/>
            <a:ext cx="810000" cy="36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>
              <a:latin typeface="Inter" panose="020B0502030000000004" pitchFamily="34" charset="0"/>
              <a:ea typeface="Inter" panose="020B0502030000000004" pitchFamily="34" charset="0"/>
              <a:cs typeface="Inter" panose="020B0502030000000004" pitchFamily="34" charset="0"/>
            </a:endParaRPr>
          </a:p>
        </p:txBody>
      </p:sp>
      <p:pic>
        <p:nvPicPr>
          <p:cNvPr id="18" name="Grafik 17">
            <a:extLst>
              <a:ext uri="{FF2B5EF4-FFF2-40B4-BE49-F238E27FC236}">
                <a16:creationId xmlns:a16="http://schemas.microsoft.com/office/drawing/2014/main" id="{F747117E-B485-E9D0-2308-C1349B597C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049948" y="410283"/>
            <a:ext cx="1799292" cy="363550"/>
          </a:xfrm>
          <a:prstGeom prst="rect">
            <a:avLst/>
          </a:prstGeom>
          <a:effectLst/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BED1B737-F353-822E-D18F-06FD317150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44425" y="1570944"/>
            <a:ext cx="4299575" cy="427192"/>
          </a:xfrm>
          <a:ln>
            <a:noFill/>
          </a:ln>
        </p:spPr>
        <p:txBody>
          <a:bodyPr vert="horz" lIns="91440" tIns="45720" rIns="91440" bIns="45720" rtlCol="0" anchor="t">
            <a:normAutofit/>
          </a:bodyPr>
          <a:lstStyle>
            <a:lvl1pPr>
              <a:defRPr lang="de-DE" sz="3200" i="0">
                <a:solidFill>
                  <a:srgbClr val="009F47"/>
                </a:solidFill>
                <a:latin typeface="+mn-lt"/>
                <a:ea typeface="Inter" panose="020B0502030000000004" pitchFamily="34" charset="0"/>
                <a:cs typeface="Inter" panose="020B0502030000000004" pitchFamily="34" charset="0"/>
              </a:defRPr>
            </a:lvl1pPr>
          </a:lstStyle>
          <a:p>
            <a:r>
              <a:rPr lang="de-DE"/>
              <a:t>Zum Bearbeiten klicken</a:t>
            </a:r>
          </a:p>
        </p:txBody>
      </p:sp>
    </p:spTree>
    <p:extLst>
      <p:ext uri="{BB962C8B-B14F-4D97-AF65-F5344CB8AC3E}">
        <p14:creationId xmlns:p14="http://schemas.microsoft.com/office/powerpoint/2010/main" val="460736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rechts + Text  + anderer Inhalt, Verlauf hellgrü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>
              <a:ext uri="{FF2B5EF4-FFF2-40B4-BE49-F238E27FC236}">
                <a16:creationId xmlns:a16="http://schemas.microsoft.com/office/drawing/2014/main" id="{3191211E-FE0D-E441-8CEC-8778F95482A7}"/>
              </a:ext>
            </a:extLst>
          </p:cNvPr>
          <p:cNvSpPr/>
          <p:nvPr userDrawn="1"/>
        </p:nvSpPr>
        <p:spPr>
          <a:xfrm>
            <a:off x="0" y="1051200"/>
            <a:ext cx="4572000" cy="5806800"/>
          </a:xfrm>
          <a:prstGeom prst="rect">
            <a:avLst/>
          </a:prstGeom>
          <a:gradFill flip="none" rotWithShape="1">
            <a:gsLst>
              <a:gs pos="0">
                <a:srgbClr val="B0CB1F"/>
              </a:gs>
              <a:gs pos="55000">
                <a:srgbClr val="EFF0BA"/>
              </a:gs>
              <a:gs pos="100000">
                <a:srgbClr val="ECFAE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>
              <a:latin typeface="Inter" panose="020B0502030000000004" pitchFamily="34" charset="0"/>
              <a:ea typeface="Inter" panose="020B0502030000000004" pitchFamily="34" charset="0"/>
              <a:cs typeface="Inter" panose="020B0502030000000004" pitchFamily="34" charset="0"/>
            </a:endParaRPr>
          </a:p>
        </p:txBody>
      </p:sp>
      <p:sp>
        <p:nvSpPr>
          <p:cNvPr id="5" name="Inhaltsplatzhalter 3">
            <a:extLst>
              <a:ext uri="{FF2B5EF4-FFF2-40B4-BE49-F238E27FC236}">
                <a16:creationId xmlns:a16="http://schemas.microsoft.com/office/drawing/2014/main" id="{0C5B2DBC-7B46-5A4A-9B36-475FEE8E967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201078" y="2301551"/>
            <a:ext cx="4297042" cy="4243074"/>
          </a:xfrm>
          <a:prstGeom prst="rect">
            <a:avLst/>
          </a:prstGeom>
        </p:spPr>
        <p:txBody>
          <a:bodyPr/>
          <a:lstStyle>
            <a:lvl1pPr>
              <a:defRPr sz="1800" b="0" i="0">
                <a:latin typeface="+mn-lt"/>
                <a:ea typeface="Inter" panose="020B0502030000000004" pitchFamily="34" charset="0"/>
                <a:cs typeface="Inter" panose="020B0502030000000004" pitchFamily="34" charset="0"/>
              </a:defRPr>
            </a:lvl1pPr>
            <a:lvl2pPr>
              <a:defRPr sz="1800" b="0" i="0">
                <a:latin typeface="+mn-lt"/>
                <a:ea typeface="Inter" panose="020B0502030000000004" pitchFamily="34" charset="0"/>
                <a:cs typeface="Inter" panose="020B0502030000000004" pitchFamily="34" charset="0"/>
              </a:defRPr>
            </a:lvl2pPr>
            <a:lvl3pPr>
              <a:defRPr sz="1800" b="0" i="0">
                <a:latin typeface="+mn-lt"/>
                <a:ea typeface="Inter" panose="020B0502030000000004" pitchFamily="34" charset="0"/>
                <a:cs typeface="Inter" panose="020B0502030000000004" pitchFamily="34" charset="0"/>
              </a:defRPr>
            </a:lvl3pPr>
            <a:lvl4pPr>
              <a:defRPr sz="1800" b="0" i="0">
                <a:latin typeface="+mn-lt"/>
                <a:ea typeface="Inter" panose="020B0502030000000004" pitchFamily="34" charset="0"/>
                <a:cs typeface="Inter" panose="020B0502030000000004" pitchFamily="34" charset="0"/>
              </a:defRPr>
            </a:lvl4pPr>
            <a:lvl5pPr>
              <a:defRPr sz="1800" b="0" i="0">
                <a:latin typeface="+mn-lt"/>
                <a:ea typeface="Inter" panose="020B0502030000000004" pitchFamily="34" charset="0"/>
                <a:cs typeface="Inter" panose="020B0502030000000004" pitchFamily="34" charset="0"/>
              </a:defRPr>
            </a:lvl5pPr>
          </a:lstStyle>
          <a:p>
            <a:pPr lvl="0"/>
            <a:r>
              <a:rPr lang="de-DE" noProof="0"/>
              <a:t>Zum Bearbeiten klicken</a:t>
            </a:r>
          </a:p>
          <a:p>
            <a:pPr lvl="1"/>
            <a:r>
              <a:rPr lang="de-DE" noProof="0"/>
              <a:t>Zweites Level</a:t>
            </a:r>
          </a:p>
          <a:p>
            <a:pPr lvl="2"/>
            <a:r>
              <a:rPr lang="de-DE" noProof="0"/>
              <a:t>Drittes Level</a:t>
            </a:r>
          </a:p>
          <a:p>
            <a:pPr lvl="3"/>
            <a:r>
              <a:rPr lang="de-DE" noProof="0"/>
              <a:t>Viertes Level</a:t>
            </a:r>
          </a:p>
          <a:p>
            <a:pPr lvl="4"/>
            <a:r>
              <a:rPr lang="de-DE" noProof="0"/>
              <a:t>Fünftes Level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45730562-4283-7346-923D-FF0031EAB0CE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4572001" y="1051200"/>
            <a:ext cx="4571999" cy="5806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900" b="0" i="0">
                <a:latin typeface="+mn-lt"/>
                <a:ea typeface="Inter" panose="020B0502030000000004" pitchFamily="34" charset="0"/>
                <a:cs typeface="Inter" panose="020B0502030000000004" pitchFamily="34" charset="0"/>
              </a:defRPr>
            </a:lvl1pPr>
            <a:lvl2pPr marL="171450" indent="0">
              <a:buNone/>
              <a:defRPr sz="1050"/>
            </a:lvl2pPr>
            <a:lvl3pPr marL="342900" indent="0">
              <a:buNone/>
              <a:defRPr sz="900"/>
            </a:lvl3pPr>
            <a:lvl4pPr marL="514350" indent="0">
              <a:buNone/>
              <a:defRPr sz="750"/>
            </a:lvl4pPr>
            <a:lvl5pPr marL="685800" indent="0">
              <a:buNone/>
              <a:defRPr sz="750"/>
            </a:lvl5pPr>
            <a:lvl6pPr marL="857250" indent="0">
              <a:buNone/>
              <a:defRPr sz="750"/>
            </a:lvl6pPr>
            <a:lvl7pPr marL="1028700" indent="0">
              <a:buNone/>
              <a:defRPr sz="750"/>
            </a:lvl7pPr>
            <a:lvl8pPr marL="1200150" indent="0">
              <a:buNone/>
              <a:defRPr sz="750"/>
            </a:lvl8pPr>
            <a:lvl9pPr marL="1371600" indent="0">
              <a:buNone/>
              <a:defRPr sz="750"/>
            </a:lvl9pPr>
          </a:lstStyle>
          <a:p>
            <a:r>
              <a:rPr lang="en-US"/>
              <a:t>Bild </a:t>
            </a:r>
            <a:r>
              <a:rPr lang="en-US" err="1"/>
              <a:t>einfügen</a:t>
            </a:r>
            <a:endParaRPr lang="en-US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63FC2474-64C2-3347-869B-F2C5362DB816}"/>
              </a:ext>
            </a:extLst>
          </p:cNvPr>
          <p:cNvSpPr/>
          <p:nvPr userDrawn="1"/>
        </p:nvSpPr>
        <p:spPr>
          <a:xfrm>
            <a:off x="292773" y="2099884"/>
            <a:ext cx="810000" cy="36000"/>
          </a:xfrm>
          <a:prstGeom prst="rect">
            <a:avLst/>
          </a:prstGeom>
          <a:solidFill>
            <a:srgbClr val="009F47"/>
          </a:solidFill>
          <a:ln>
            <a:solidFill>
              <a:srgbClr val="009F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>
              <a:latin typeface="Inter" panose="020B0502030000000004" pitchFamily="34" charset="0"/>
              <a:ea typeface="Inter" panose="020B0502030000000004" pitchFamily="34" charset="0"/>
              <a:cs typeface="Inter" panose="020B0502030000000004" pitchFamily="34" charset="0"/>
            </a:endParaRPr>
          </a:p>
        </p:txBody>
      </p:sp>
      <p:sp>
        <p:nvSpPr>
          <p:cNvPr id="12" name="Foliennummernplatzhalter 5">
            <a:extLst>
              <a:ext uri="{FF2B5EF4-FFF2-40B4-BE49-F238E27FC236}">
                <a16:creationId xmlns:a16="http://schemas.microsoft.com/office/drawing/2014/main" id="{909C94D2-393C-B843-A50B-7BE52E107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6086" y="6544625"/>
            <a:ext cx="349797" cy="217306"/>
          </a:xfrm>
          <a:prstGeom prst="rect">
            <a:avLst/>
          </a:prstGeom>
        </p:spPr>
        <p:txBody>
          <a:bodyPr/>
          <a:lstStyle>
            <a:lvl1pPr>
              <a:defRPr sz="800" b="0" i="0">
                <a:latin typeface="Inter Light BETA" panose="020B0402030000000004" pitchFamily="34" charset="0"/>
                <a:ea typeface="Inter Light BETA" panose="020B0402030000000004" pitchFamily="34" charset="0"/>
                <a:cs typeface="Inter Light BETA" panose="020B0402030000000004" pitchFamily="34" charset="0"/>
              </a:defRPr>
            </a:lvl1pPr>
          </a:lstStyle>
          <a:p>
            <a:fld id="{6C549F04-3582-5D4C-AF42-DE1C891EFC85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E2921652-D302-48AA-468E-601F739A23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049948" y="410283"/>
            <a:ext cx="1799292" cy="363550"/>
          </a:xfrm>
          <a:prstGeom prst="rect">
            <a:avLst/>
          </a:prstGeom>
          <a:effectLst/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B201285D-2982-2F7A-A4F8-41588CDD81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1078" y="1570944"/>
            <a:ext cx="4299575" cy="427192"/>
          </a:xfrm>
          <a:ln>
            <a:noFill/>
          </a:ln>
        </p:spPr>
        <p:txBody>
          <a:bodyPr vert="horz" lIns="91440" tIns="45720" rIns="91440" bIns="45720" rtlCol="0" anchor="t">
            <a:normAutofit/>
          </a:bodyPr>
          <a:lstStyle>
            <a:lvl1pPr>
              <a:defRPr lang="de-DE" sz="3200" i="0">
                <a:solidFill>
                  <a:srgbClr val="009F47"/>
                </a:solidFill>
                <a:latin typeface="+mn-lt"/>
                <a:ea typeface="Inter" panose="020B0502030000000004" pitchFamily="34" charset="0"/>
                <a:cs typeface="Inter" panose="020B0502030000000004" pitchFamily="34" charset="0"/>
              </a:defRPr>
            </a:lvl1pPr>
          </a:lstStyle>
          <a:p>
            <a:r>
              <a:rPr lang="de-DE"/>
              <a:t>Zum Bearbeiten klicken</a:t>
            </a:r>
          </a:p>
        </p:txBody>
      </p:sp>
    </p:spTree>
    <p:extLst>
      <p:ext uri="{BB962C8B-B14F-4D97-AF65-F5344CB8AC3E}">
        <p14:creationId xmlns:p14="http://schemas.microsoft.com/office/powerpoint/2010/main" val="2773079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anderer Inhalt, hellgrü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8A7838D6-7B36-5145-B840-C7BF00FD273B}"/>
              </a:ext>
            </a:extLst>
          </p:cNvPr>
          <p:cNvSpPr/>
          <p:nvPr userDrawn="1"/>
        </p:nvSpPr>
        <p:spPr>
          <a:xfrm>
            <a:off x="1" y="1051201"/>
            <a:ext cx="9143999" cy="5869189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55000">
                <a:srgbClr val="EFF0BA"/>
              </a:gs>
              <a:gs pos="100000">
                <a:srgbClr val="B0CB1F"/>
              </a:gs>
            </a:gsLst>
            <a:lin ang="27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>
              <a:latin typeface="Inter" panose="020B0502030000000004" pitchFamily="34" charset="0"/>
              <a:ea typeface="Inter" panose="020B0502030000000004" pitchFamily="34" charset="0"/>
              <a:cs typeface="Inter" panose="020B05020300000000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513AE8D-C495-1D48-B4B9-EED45C97F31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656086" y="1468626"/>
            <a:ext cx="5193155" cy="4937316"/>
          </a:xfrm>
          <a:prstGeom prst="rect">
            <a:avLst/>
          </a:prstGeom>
          <a:solidFill>
            <a:srgbClr val="FFFFFF"/>
          </a:solidFill>
        </p:spPr>
        <p:txBody>
          <a:bodyPr vert="horz" lIns="180000" tIns="180000" rIns="180000"/>
          <a:lstStyle>
            <a:lvl1pPr marL="0" indent="0">
              <a:buNone/>
              <a:defRPr sz="1500" b="0" i="0">
                <a:latin typeface="+mn-lt"/>
                <a:ea typeface="Inter" panose="020B0502030000000004" pitchFamily="34" charset="0"/>
                <a:cs typeface="Inter" panose="020B0502030000000004" pitchFamily="34" charset="0"/>
              </a:defRPr>
            </a:lvl1pPr>
            <a:lvl2pPr marL="457200" indent="0">
              <a:buNone/>
              <a:defRPr sz="1300" b="0" i="0">
                <a:latin typeface="Inter" panose="02000403000000020004" pitchFamily="2" charset="0"/>
                <a:ea typeface="Inter" panose="02000403000000020004" pitchFamily="2" charset="0"/>
                <a:cs typeface="Inter" panose="02000403000000020004" pitchFamily="2" charset="0"/>
              </a:defRPr>
            </a:lvl2pPr>
            <a:lvl3pPr marL="914400" indent="0">
              <a:buNone/>
              <a:defRPr sz="1100" b="0" i="0">
                <a:latin typeface="Inter" panose="02000403000000020004" pitchFamily="2" charset="0"/>
                <a:ea typeface="Inter" panose="02000403000000020004" pitchFamily="2" charset="0"/>
                <a:cs typeface="Inter" panose="02000403000000020004" pitchFamily="2" charset="0"/>
              </a:defRPr>
            </a:lvl3pPr>
            <a:lvl4pPr marL="1371600" indent="0">
              <a:buNone/>
              <a:defRPr sz="1100" b="0" i="0">
                <a:latin typeface="Inter" panose="02000403000000020004" pitchFamily="2" charset="0"/>
                <a:ea typeface="Inter" panose="02000403000000020004" pitchFamily="2" charset="0"/>
                <a:cs typeface="Inter" panose="02000403000000020004" pitchFamily="2" charset="0"/>
              </a:defRPr>
            </a:lvl4pPr>
            <a:lvl5pPr marL="1828800" indent="0">
              <a:buNone/>
              <a:defRPr sz="1100" b="0" i="0">
                <a:latin typeface="Inter" panose="02000403000000020004" pitchFamily="2" charset="0"/>
                <a:ea typeface="Inter" panose="02000403000000020004" pitchFamily="2" charset="0"/>
                <a:cs typeface="Inter" panose="02000403000000020004" pitchFamily="2" charset="0"/>
              </a:defRPr>
            </a:lvl5pPr>
          </a:lstStyle>
          <a:p>
            <a:pPr lvl="0"/>
            <a:r>
              <a:rPr lang="en-US" err="1"/>
              <a:t>Zum</a:t>
            </a:r>
            <a:r>
              <a:rPr lang="en-US"/>
              <a:t> </a:t>
            </a:r>
            <a:r>
              <a:rPr lang="en-US" err="1"/>
              <a:t>Bearbeiten</a:t>
            </a:r>
            <a:r>
              <a:rPr lang="en-US"/>
              <a:t> </a:t>
            </a:r>
            <a:r>
              <a:rPr lang="en-US" err="1"/>
              <a:t>klicken</a:t>
            </a:r>
            <a:endParaRPr lang="en-US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6F31BB1F-67CA-8A45-96E8-A68BADBD151B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629842" y="2097215"/>
            <a:ext cx="2649282" cy="115885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800" b="0" i="0">
                <a:latin typeface="+mn-lt"/>
                <a:ea typeface="Inter" panose="020B0502030000000004" pitchFamily="34" charset="0"/>
                <a:cs typeface="Inter" panose="020B05020300000000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Zum Bearbeiten klicken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45E3C25E-098A-D14A-9788-C08D84913005}"/>
              </a:ext>
            </a:extLst>
          </p:cNvPr>
          <p:cNvSpPr/>
          <p:nvPr userDrawn="1"/>
        </p:nvSpPr>
        <p:spPr>
          <a:xfrm>
            <a:off x="702675" y="1955474"/>
            <a:ext cx="1080000" cy="36000"/>
          </a:xfrm>
          <a:prstGeom prst="rect">
            <a:avLst/>
          </a:prstGeom>
          <a:solidFill>
            <a:srgbClr val="009F47"/>
          </a:solidFill>
          <a:ln>
            <a:solidFill>
              <a:srgbClr val="009F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>
              <a:latin typeface="Inter" panose="020B0502030000000004" pitchFamily="34" charset="0"/>
              <a:ea typeface="Inter" panose="020B0502030000000004" pitchFamily="34" charset="0"/>
              <a:cs typeface="Inter" panose="020B0502030000000004" pitchFamily="34" charset="0"/>
            </a:endParaRPr>
          </a:p>
        </p:txBody>
      </p:sp>
      <p:sp>
        <p:nvSpPr>
          <p:cNvPr id="12" name="Foliennummernplatzhalter 5">
            <a:extLst>
              <a:ext uri="{FF2B5EF4-FFF2-40B4-BE49-F238E27FC236}">
                <a16:creationId xmlns:a16="http://schemas.microsoft.com/office/drawing/2014/main" id="{977FA253-3D3E-E24C-9734-31ECC373B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6086" y="6544625"/>
            <a:ext cx="349797" cy="217306"/>
          </a:xfrm>
          <a:prstGeom prst="rect">
            <a:avLst/>
          </a:prstGeom>
        </p:spPr>
        <p:txBody>
          <a:bodyPr/>
          <a:lstStyle>
            <a:lvl1pPr>
              <a:defRPr sz="800" b="0" i="0">
                <a:latin typeface="+mn-lt"/>
                <a:ea typeface="Inter Light BETA" panose="020B0402030000000004" pitchFamily="34" charset="0"/>
                <a:cs typeface="Inter Light BETA" panose="020B0402030000000004" pitchFamily="34" charset="0"/>
              </a:defRPr>
            </a:lvl1pPr>
          </a:lstStyle>
          <a:p>
            <a:fld id="{6C549F04-3582-5D4C-AF42-DE1C891EFC85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49D495FC-3D95-8384-DE86-AD3D55B31D9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049948" y="410283"/>
            <a:ext cx="1799292" cy="363550"/>
          </a:xfrm>
          <a:prstGeom prst="rect">
            <a:avLst/>
          </a:prstGeom>
          <a:effectLst/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3A0F901-0445-32EA-1CAD-F8B232BC7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842" y="1520350"/>
            <a:ext cx="2649282" cy="471124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de-DE" sz="2300" i="0" dirty="0">
                <a:solidFill>
                  <a:srgbClr val="009F47"/>
                </a:solidFill>
                <a:ea typeface="Inter" panose="020B0502030000000004"/>
                <a:cs typeface="Inter" panose="020B0502030000000004"/>
              </a:defRPr>
            </a:lvl1pPr>
          </a:lstStyle>
          <a:p>
            <a:pPr marL="0" lvl="0" indent="0">
              <a:spcBef>
                <a:spcPts val="1000"/>
              </a:spcBef>
              <a:buFont typeface="Arial" panose="020B0604020202020204" pitchFamily="34" charset="0"/>
            </a:pPr>
            <a:r>
              <a:rPr lang="de-DE"/>
              <a:t>Zum Bearbeiten klicken</a:t>
            </a:r>
          </a:p>
        </p:txBody>
      </p:sp>
    </p:spTree>
    <p:extLst>
      <p:ext uri="{BB962C8B-B14F-4D97-AF65-F5344CB8AC3E}">
        <p14:creationId xmlns:p14="http://schemas.microsoft.com/office/powerpoint/2010/main" val="2299156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platzhalter 1">
            <a:extLst>
              <a:ext uri="{FF2B5EF4-FFF2-40B4-BE49-F238E27FC236}">
                <a16:creationId xmlns:a16="http://schemas.microsoft.com/office/drawing/2014/main" id="{1A02762F-C343-C0C1-69FC-9B7B4DF44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/>
              <a:t>Mastertitelformat</a:t>
            </a:r>
          </a:p>
        </p:txBody>
      </p:sp>
      <p:sp>
        <p:nvSpPr>
          <p:cNvPr id="12" name="Textplatzhalter 2">
            <a:extLst>
              <a:ext uri="{FF2B5EF4-FFF2-40B4-BE49-F238E27FC236}">
                <a16:creationId xmlns:a16="http://schemas.microsoft.com/office/drawing/2014/main" id="{5963DAD1-8886-4BCF-6E3E-5DA7C7F27C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674609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7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laudia.hof-kautz@lwk.nrw.de" TargetMode="External"/><Relationship Id="rId7" Type="http://schemas.openxmlformats.org/officeDocument/2006/relationships/image" Target="../media/image6.png"/><Relationship Id="rId2" Type="http://schemas.openxmlformats.org/officeDocument/2006/relationships/hyperlink" Target="http://www.humus-klima-netz.de/event/2025-feldtag-stautenhof/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8645342"/>
              </p:ext>
            </p:extLst>
          </p:nvPr>
        </p:nvGraphicFramePr>
        <p:xfrm>
          <a:off x="461962" y="1448912"/>
          <a:ext cx="8220076" cy="366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8481">
                  <a:extLst>
                    <a:ext uri="{9D8B030D-6E8A-4147-A177-3AD203B41FA5}">
                      <a16:colId xmlns:a16="http://schemas.microsoft.com/office/drawing/2014/main" val="2515857604"/>
                    </a:ext>
                  </a:extLst>
                </a:gridCol>
                <a:gridCol w="3034557">
                  <a:extLst>
                    <a:ext uri="{9D8B030D-6E8A-4147-A177-3AD203B41FA5}">
                      <a16:colId xmlns:a16="http://schemas.microsoft.com/office/drawing/2014/main" val="2473941139"/>
                    </a:ext>
                  </a:extLst>
                </a:gridCol>
                <a:gridCol w="4237038">
                  <a:extLst>
                    <a:ext uri="{9D8B030D-6E8A-4147-A177-3AD203B41FA5}">
                      <a16:colId xmlns:a16="http://schemas.microsoft.com/office/drawing/2014/main" val="38763752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err="1"/>
                        <a:t>HumusKlimaNetz-Feldtag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Kartoffeltag der Landwirtschaftskammer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9685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/>
                        <a:t>Zeit: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/>
                        <a:t>vormittags von 09:00-12:00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/>
                        <a:t>nachmittags von 13:30-16:00</a:t>
                      </a:r>
                      <a:r>
                        <a:rPr lang="de-DE" sz="1200" baseline="0"/>
                        <a:t> h</a:t>
                      </a:r>
                      <a:endParaRPr lang="de-DE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7777870"/>
                  </a:ext>
                </a:extLst>
              </a:tr>
              <a:tr h="324644">
                <a:tc>
                  <a:txBody>
                    <a:bodyPr/>
                    <a:lstStyle/>
                    <a:p>
                      <a:r>
                        <a:rPr lang="de-DE" sz="1200"/>
                        <a:t>Ort: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aseline="0" dirty="0" err="1"/>
                        <a:t>Stautenhof</a:t>
                      </a:r>
                      <a:r>
                        <a:rPr lang="de-DE" sz="1200" baseline="0" dirty="0"/>
                        <a:t>, </a:t>
                      </a:r>
                      <a:r>
                        <a:rPr lang="de-DE" sz="1200" baseline="0" dirty="0" err="1"/>
                        <a:t>Darderhöfe</a:t>
                      </a:r>
                      <a:r>
                        <a:rPr lang="de-DE" sz="1200" baseline="0" dirty="0"/>
                        <a:t> 1, 47877 Willich</a:t>
                      </a:r>
                      <a:endParaRPr lang="de-DE" sz="1200" dirty="0"/>
                    </a:p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aseline="0" dirty="0" err="1"/>
                        <a:t>Stautenhof</a:t>
                      </a:r>
                      <a:r>
                        <a:rPr lang="de-DE" sz="1200" baseline="0" dirty="0"/>
                        <a:t>, </a:t>
                      </a:r>
                      <a:r>
                        <a:rPr lang="de-DE" sz="1200" baseline="0" dirty="0" err="1"/>
                        <a:t>Darderhöfe</a:t>
                      </a:r>
                      <a:r>
                        <a:rPr lang="de-DE" sz="1200" baseline="0" dirty="0"/>
                        <a:t> 1, 47877 Willich</a:t>
                      </a:r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4758757"/>
                  </a:ext>
                </a:extLst>
              </a:tr>
              <a:tr h="181292">
                <a:tc>
                  <a:txBody>
                    <a:bodyPr/>
                    <a:lstStyle/>
                    <a:p>
                      <a:r>
                        <a:rPr lang="de-DE" sz="1200"/>
                        <a:t>Thema: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/>
                        <a:t>„Humus trotz Kartoffelbau?!“</a:t>
                      </a: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de-DE" sz="1200" dirty="0"/>
                        <a:t>Projektvorstellung HumusKlimaNetz</a:t>
                      </a: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de-DE" sz="1200" dirty="0"/>
                        <a:t>Bodenansprache im Feld</a:t>
                      </a: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de-DE" sz="1200" dirty="0"/>
                        <a:t>Möglichkeiten und Grenzen von Humusaufbau in Kartoffelfruchtfolgen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dirty="0"/>
                        <a:t>Begrüßung am Feld Familie </a:t>
                      </a:r>
                      <a:r>
                        <a:rPr lang="de-DE" sz="1200" dirty="0" err="1"/>
                        <a:t>Leiders</a:t>
                      </a:r>
                      <a:endParaRPr lang="de-DE" sz="12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dirty="0"/>
                        <a:t>Prüfung LSV Ansatz von 32 Sorten – Dr. C. Hof-Kautz &amp; P. Lövenich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dirty="0"/>
                        <a:t>Ackerbaufachgespräch – F.-T. </a:t>
                      </a:r>
                      <a:r>
                        <a:rPr lang="de-DE" sz="1200" dirty="0" err="1"/>
                        <a:t>Lintzen</a:t>
                      </a:r>
                      <a:r>
                        <a:rPr lang="de-DE" sz="1200" dirty="0"/>
                        <a:t> &amp; M. Kanders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196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/>
                        <a:t>Anmeldung erbeten: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weitere Informationen und Anmeldung (vormittags / Mittagessen / </a:t>
                      </a:r>
                      <a:r>
                        <a:rPr lang="de-DE" sz="1200" baseline="0" dirty="0"/>
                        <a:t>nachmittags) über den </a:t>
                      </a:r>
                      <a:r>
                        <a:rPr lang="de-DE" sz="1200" u="sng" baseline="0" dirty="0"/>
                        <a:t>QR-Code</a:t>
                      </a:r>
                      <a:r>
                        <a:rPr lang="de-DE" sz="1200" baseline="0" dirty="0"/>
                        <a:t> oder unter:</a:t>
                      </a:r>
                      <a:br>
                        <a:rPr lang="de-DE" sz="1200" baseline="0" dirty="0"/>
                      </a:br>
                      <a:r>
                        <a:rPr lang="de-DE" sz="1200" baseline="0" dirty="0">
                          <a:hlinkClick r:id="rId2"/>
                        </a:rPr>
                        <a:t>www.humus-klima-netz.de/event/2025-feldtag-stautenhof/</a:t>
                      </a:r>
                      <a:r>
                        <a:rPr lang="de-DE" sz="1200" baseline="0" dirty="0"/>
                        <a:t> 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/>
                        <a:t>oder nur nachmittags: Anmeldung bei Claudia Hof-Kautz</a:t>
                      </a:r>
                    </a:p>
                    <a:p>
                      <a:r>
                        <a:rPr lang="nb-NO" sz="1200" dirty="0"/>
                        <a:t>Tel.: 0171-5562202; E-Mail: </a:t>
                      </a:r>
                      <a:r>
                        <a:rPr lang="nb-NO" sz="1200" dirty="0">
                          <a:hlinkClick r:id="rId3"/>
                        </a:rPr>
                        <a:t>claudia.hof-kautz@lwk.nrw.de</a:t>
                      </a:r>
                      <a:r>
                        <a:rPr lang="nb-NO" sz="12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59254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baseline="0"/>
                        <a:t>Kosten:</a:t>
                      </a:r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Getränkeumlage 5 €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Teilnahme kostenfrei, gefördert durch das Projekt „Leitbetriebe Ökologischer Landbau NRW“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8473"/>
                  </a:ext>
                </a:extLst>
              </a:tr>
            </a:tbl>
          </a:graphicData>
        </a:graphic>
      </p:graphicFrame>
      <p:sp>
        <p:nvSpPr>
          <p:cNvPr id="4" name="Textplatzhalter 3"/>
          <p:cNvSpPr>
            <a:spLocks noGrp="1"/>
          </p:cNvSpPr>
          <p:nvPr>
            <p:ph type="body" sz="quarter" idx="16"/>
          </p:nvPr>
        </p:nvSpPr>
        <p:spPr>
          <a:xfrm>
            <a:off x="461962" y="914079"/>
            <a:ext cx="8387279" cy="400099"/>
          </a:xfrm>
        </p:spPr>
        <p:txBody>
          <a:bodyPr>
            <a:normAutofit fontScale="92500"/>
          </a:bodyPr>
          <a:lstStyle/>
          <a:p>
            <a:r>
              <a:rPr lang="de-DE" dirty="0"/>
              <a:t>Kartoffeln und Humus – Mittwoch, 13.06.2025 </a:t>
            </a:r>
            <a:r>
              <a:rPr lang="de-DE" dirty="0" err="1"/>
              <a:t>Stautenhof</a:t>
            </a:r>
            <a:r>
              <a:rPr lang="de-DE" dirty="0"/>
              <a:t> – Willich/Anrath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69259" y="326332"/>
            <a:ext cx="6357537" cy="477837"/>
          </a:xfrm>
        </p:spPr>
        <p:txBody>
          <a:bodyPr>
            <a:normAutofit fontScale="90000"/>
          </a:bodyPr>
          <a:lstStyle/>
          <a:p>
            <a:r>
              <a:rPr lang="de-DE" dirty="0"/>
              <a:t>Ackerbaufeldtage 2025</a:t>
            </a:r>
          </a:p>
        </p:txBody>
      </p:sp>
      <p:pic>
        <p:nvPicPr>
          <p:cNvPr id="8" name="Grafik 7" descr="Ein Bild, das Schrift, Grafiken, Screenshot, Logo enthält.&#10;&#10;Automatisch generierte Beschreibu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76" t="14476" r="11729" b="16365"/>
          <a:stretch/>
        </p:blipFill>
        <p:spPr bwMode="auto">
          <a:xfrm>
            <a:off x="5150841" y="287945"/>
            <a:ext cx="1451296" cy="47973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Grafik 11" descr="D:\Daten\AAA_neueLabtop2023\Veranstaltungen\2024-06_Ackerbaufeldtage\Kartoffeln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2865" y="5525200"/>
            <a:ext cx="1666240" cy="11118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rafik 12" descr="D:\Daten\AAA_neueLabtop2023\Veranstaltungen\2024-06_Ackerbaufeldtage\Sorte LEa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9947" y="5525200"/>
            <a:ext cx="1666240" cy="113093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rafik 2" descr="Ein Bild, das Muster, Quadrat, Pixel enthält.&#10;&#10;Automatisch generierte Beschreibung">
            <a:extLst>
              <a:ext uri="{FF2B5EF4-FFF2-40B4-BE49-F238E27FC236}">
                <a16:creationId xmlns:a16="http://schemas.microsoft.com/office/drawing/2014/main" id="{6CBA00B4-9BE5-D4DC-8180-0EE78E0A408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2200" y="5494429"/>
            <a:ext cx="1166801" cy="1161706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31E0E60B-E904-1DEA-D94F-1609DB2D5CCC}"/>
              </a:ext>
            </a:extLst>
          </p:cNvPr>
          <p:cNvSpPr/>
          <p:nvPr/>
        </p:nvSpPr>
        <p:spPr>
          <a:xfrm>
            <a:off x="4054546" y="5302841"/>
            <a:ext cx="136517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de-DE" sz="1200" dirty="0"/>
              <a:t>Zur Anmeldung:</a:t>
            </a:r>
          </a:p>
        </p:txBody>
      </p:sp>
    </p:spTree>
    <p:extLst>
      <p:ext uri="{BB962C8B-B14F-4D97-AF65-F5344CB8AC3E}">
        <p14:creationId xmlns:p14="http://schemas.microsoft.com/office/powerpoint/2010/main" val="687576659"/>
      </p:ext>
    </p:extLst>
  </p:cSld>
  <p:clrMapOvr>
    <a:masterClrMapping/>
  </p:clrMapOvr>
</p:sld>
</file>

<file path=ppt/theme/theme1.xml><?xml version="1.0" encoding="utf-8"?>
<a:theme xmlns:a="http://schemas.openxmlformats.org/drawingml/2006/main" name="LWK Template">
  <a:themeElements>
    <a:clrScheme name="LWK Farben">
      <a:dk1>
        <a:srgbClr val="000000"/>
      </a:dk1>
      <a:lt1>
        <a:srgbClr val="FFFFFF"/>
      </a:lt1>
      <a:dk2>
        <a:srgbClr val="2B2A29"/>
      </a:dk2>
      <a:lt2>
        <a:srgbClr val="EFF0BA"/>
      </a:lt2>
      <a:accent1>
        <a:srgbClr val="B0CB1F"/>
      </a:accent1>
      <a:accent2>
        <a:srgbClr val="FF9900"/>
      </a:accent2>
      <a:accent3>
        <a:srgbClr val="FFDD00"/>
      </a:accent3>
      <a:accent4>
        <a:srgbClr val="64A0E3"/>
      </a:accent4>
      <a:accent5>
        <a:srgbClr val="84D0F0"/>
      </a:accent5>
      <a:accent6>
        <a:srgbClr val="39B54A"/>
      </a:accent6>
      <a:hlink>
        <a:srgbClr val="009F47"/>
      </a:hlink>
      <a:folHlink>
        <a:srgbClr val="F9FAE9"/>
      </a:folHlink>
    </a:clrScheme>
    <a:fontScheme name="LWK 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88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dirty="0" err="1" smtClean="0">
            <a:latin typeface="+mn-lt"/>
            <a:ea typeface="Inter" panose="020B05020300000000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2" id="{D5B6CA70-B2A2-4C59-A8CA-6F791D68F009}" vid="{4F6D7BB0-0ACA-4630-BC5F-BCB874E69BA9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17C6DCE374ABB478EABF1DD86C57AE4" ma:contentTypeVersion="16" ma:contentTypeDescription="Ein neues Dokument erstellen." ma:contentTypeScope="" ma:versionID="f50e293bca6938699f04d9db517d718e">
  <xsd:schema xmlns:xsd="http://www.w3.org/2001/XMLSchema" xmlns:xs="http://www.w3.org/2001/XMLSchema" xmlns:p="http://schemas.microsoft.com/office/2006/metadata/properties" xmlns:ns2="93951b67-0c38-4cb7-8fdd-e1af9ed7db7c" xmlns:ns3="e5c6e3ac-da40-4ef1-b54f-d18454f5b40a" targetNamespace="http://schemas.microsoft.com/office/2006/metadata/properties" ma:root="true" ma:fieldsID="96c208481a479ddac5d1b507a3cf9bc2" ns2:_="" ns3:_="">
    <xsd:import namespace="93951b67-0c38-4cb7-8fdd-e1af9ed7db7c"/>
    <xsd:import namespace="e5c6e3ac-da40-4ef1-b54f-d18454f5b40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951b67-0c38-4cb7-8fdd-e1af9ed7db7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355f47f5-d9a2-4f5e-968e-5a9e0fb33821}" ma:internalName="TaxCatchAll" ma:showField="CatchAllData" ma:web="93951b67-0c38-4cb7-8fdd-e1af9ed7db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c6e3ac-da40-4ef1-b54f-d18454f5b4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Bildmarkierungen" ma:readOnly="false" ma:fieldId="{5cf76f15-5ced-4ddc-b409-7134ff3c332f}" ma:taxonomyMulti="true" ma:sspId="5f87730d-60a1-42d8-b1a3-26049f73cea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5c6e3ac-da40-4ef1-b54f-d18454f5b40a">
      <Terms xmlns="http://schemas.microsoft.com/office/infopath/2007/PartnerControls"/>
    </lcf76f155ced4ddcb4097134ff3c332f>
    <TaxCatchAll xmlns="93951b67-0c38-4cb7-8fdd-e1af9ed7db7c" xsi:nil="true"/>
  </documentManagement>
</p:properties>
</file>

<file path=customXml/itemProps1.xml><?xml version="1.0" encoding="utf-8"?>
<ds:datastoreItem xmlns:ds="http://schemas.openxmlformats.org/officeDocument/2006/customXml" ds:itemID="{9A399B9C-E54F-4181-8A3E-8744E19492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951b67-0c38-4cb7-8fdd-e1af9ed7db7c"/>
    <ds:schemaRef ds:uri="e5c6e3ac-da40-4ef1-b54f-d18454f5b4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F49C88C-38EB-455F-BE24-C6DF2D8FDD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A0AC6E-AD01-44EB-B6CC-B0855BDBF339}">
  <ds:schemaRefs>
    <ds:schemaRef ds:uri="93951b67-0c38-4cb7-8fdd-e1af9ed7db7c"/>
    <ds:schemaRef ds:uri="e5c6e3ac-da40-4ef1-b54f-d18454f5b40a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</Words>
  <Application>Microsoft Office PowerPoint</Application>
  <PresentationFormat>Bildschirmpräsentation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Inter</vt:lpstr>
      <vt:lpstr>Inter Light BETA</vt:lpstr>
      <vt:lpstr>LWK Template</vt:lpstr>
      <vt:lpstr>Ackerbaufeldtage 2025</vt:lpstr>
    </vt:vector>
  </TitlesOfParts>
  <Company>LWK-NRW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Ackerbaufeldtage 2024</dc:title>
  <dc:creator>Hof-Kautz, Claudia</dc:creator>
  <cp:lastModifiedBy>Hof-Kautz, Claudia</cp:lastModifiedBy>
  <cp:revision>2</cp:revision>
  <dcterms:created xsi:type="dcterms:W3CDTF">2024-05-15T10:59:19Z</dcterms:created>
  <dcterms:modified xsi:type="dcterms:W3CDTF">2025-04-24T08:34:33Z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0x010100017C6DCE374ABB478EABF1DD86C57AE4</vt:lpwstr>
  </property>
  <property fmtid="{D5CDD505-2E9C-101B-9397-08002B2CF9AE}" pid="3" name="MediaServiceImageTags">
    <vt:lpwstr/>
  </property>
</Properties>
</file>